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15"/>
  </p:notesMasterIdLst>
  <p:sldIdLst>
    <p:sldId id="384" r:id="rId2"/>
    <p:sldId id="385" r:id="rId3"/>
    <p:sldId id="387" r:id="rId4"/>
    <p:sldId id="388" r:id="rId5"/>
    <p:sldId id="397" r:id="rId6"/>
    <p:sldId id="398" r:id="rId7"/>
    <p:sldId id="389" r:id="rId8"/>
    <p:sldId id="390" r:id="rId9"/>
    <p:sldId id="391" r:id="rId10"/>
    <p:sldId id="399" r:id="rId11"/>
    <p:sldId id="392" r:id="rId12"/>
    <p:sldId id="400" r:id="rId13"/>
    <p:sldId id="394" r:id="rId14"/>
  </p:sldIdLst>
  <p:sldSz cx="9144000" cy="6858000" type="screen4x3"/>
  <p:notesSz cx="6858000" cy="9144000"/>
  <p:embeddedFontLst>
    <p:embeddedFont>
      <p:font typeface="Tahoma" pitchFamily="34" charset="0"/>
      <p:regular r:id="rId16"/>
      <p:bold r:id="rId17"/>
    </p:embeddedFont>
  </p:embeddedFont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9900"/>
    <a:srgbClr val="CC00FF"/>
    <a:srgbClr val="FFFF00"/>
    <a:srgbClr val="FF0066"/>
    <a:srgbClr val="000000"/>
    <a:srgbClr val="0000FF"/>
    <a:srgbClr val="00FF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340" autoAdjust="0"/>
    <p:restoredTop sz="94707" autoAdjust="0"/>
  </p:normalViewPr>
  <p:slideViewPr>
    <p:cSldViewPr>
      <p:cViewPr>
        <p:scale>
          <a:sx n="66" d="100"/>
          <a:sy n="66" d="100"/>
        </p:scale>
        <p:origin x="-6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vi-VN"/>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vi-VN"/>
          </a:p>
        </p:txBody>
      </p:sp>
      <p:sp>
        <p:nvSpPr>
          <p:cNvPr id="163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noProof="0" smtClean="0"/>
              <a:t>Click to edit Master text styles</a:t>
            </a:r>
          </a:p>
          <a:p>
            <a:pPr lvl="1"/>
            <a:r>
              <a:rPr lang="vi-VN" noProof="0" smtClean="0"/>
              <a:t>Second level</a:t>
            </a:r>
          </a:p>
          <a:p>
            <a:pPr lvl="2"/>
            <a:r>
              <a:rPr lang="vi-VN" noProof="0" smtClean="0"/>
              <a:t>Third level</a:t>
            </a:r>
          </a:p>
          <a:p>
            <a:pPr lvl="3"/>
            <a:r>
              <a:rPr lang="vi-VN" noProof="0" smtClean="0"/>
              <a:t>Fourth level</a:t>
            </a:r>
          </a:p>
          <a:p>
            <a:pPr lvl="4"/>
            <a:r>
              <a:rPr lang="vi-VN"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vi-VN"/>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C6A66075-D7C2-4184-A2B4-2D65C266CC64}" type="slidenum">
              <a:rPr lang="vi-VN"/>
              <a:pPr>
                <a:defRPr/>
              </a:pPr>
              <a:t>‹#›</a:t>
            </a:fld>
            <a:endParaRPr 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endParaRPr lang="en-US"/>
          </a:p>
        </p:txBody>
      </p:sp>
      <p:sp>
        <p:nvSpPr>
          <p:cNvPr id="2467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2467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91B9C343-EF4E-4643-ACB8-2851CDCCA1C3}"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52F5F6-7A11-4248-921E-07366CA184A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511F0D-B637-4797-92ED-CBE4F0EF6AC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E80063D-63AF-4E9B-A004-7FEFDB9D330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157C70-20DB-4096-B4BB-1F4C05A063D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8E5FF3-2F39-4A1D-90FD-D908C53CE3A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431D0A-002E-435D-86D6-4DEC13B1DF0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50FDAF9-2D6E-4D73-9383-496FB811BB5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1499017-4570-4D24-A024-C5E7B49F0C8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CE4C7DC-56BC-4D3B-9FB1-B906A1F2E44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46009E-B0E0-45AB-8207-2A156EB54BE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4CC37A-D3A4-4D07-B35B-AA20A1D04C6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7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7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2457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2457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E9C2784A-3D85-439C-A827-14DDFE32DAE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gif"/><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4.jpeg"/><Relationship Id="rId4" Type="http://schemas.openxmlformats.org/officeDocument/2006/relationships/image" Target="../media/image11.jpe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file:///C:\WINDOWS\clock.avi" TargetMode="Externa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1524000" y="381000"/>
            <a:ext cx="4876800" cy="1384300"/>
          </a:xfrm>
        </p:spPr>
        <p:txBody>
          <a:bodyPr/>
          <a:lstStyle/>
          <a:p>
            <a:pPr eaLnBrk="1" hangingPunct="1">
              <a:defRPr/>
            </a:pPr>
            <a:r>
              <a:rPr lang="en-US" smtClean="0">
                <a:latin typeface="Arial"/>
              </a:rPr>
              <a:t>Kiểm tra bài cũ </a:t>
            </a:r>
          </a:p>
        </p:txBody>
      </p:sp>
      <p:sp>
        <p:nvSpPr>
          <p:cNvPr id="3075" name="AutoShape 4"/>
          <p:cNvSpPr>
            <a:spLocks noChangeArrowheads="1"/>
          </p:cNvSpPr>
          <p:nvPr/>
        </p:nvSpPr>
        <p:spPr bwMode="auto">
          <a:xfrm>
            <a:off x="1905000" y="1371600"/>
            <a:ext cx="6553200" cy="2133600"/>
          </a:xfrm>
          <a:prstGeom prst="cloudCallout">
            <a:avLst>
              <a:gd name="adj1" fmla="val -32338"/>
              <a:gd name="adj2" fmla="val 72171"/>
            </a:avLst>
          </a:prstGeom>
          <a:solidFill>
            <a:schemeClr val="accent1"/>
          </a:solidFill>
          <a:ln w="9525">
            <a:solidFill>
              <a:schemeClr val="tx1"/>
            </a:solidFill>
            <a:round/>
            <a:headEnd/>
            <a:tailEnd/>
          </a:ln>
        </p:spPr>
        <p:txBody>
          <a:bodyPr/>
          <a:lstStyle/>
          <a:p>
            <a:pPr algn="ctr" eaLnBrk="1" hangingPunct="1"/>
            <a:endParaRPr lang="en-US" b="1">
              <a:latin typeface="Arial" charset="0"/>
            </a:endParaRPr>
          </a:p>
        </p:txBody>
      </p:sp>
      <p:sp>
        <p:nvSpPr>
          <p:cNvPr id="227333" name="Rectangle 5"/>
          <p:cNvSpPr>
            <a:spLocks noChangeArrowheads="1"/>
          </p:cNvSpPr>
          <p:nvPr/>
        </p:nvSpPr>
        <p:spPr bwMode="auto">
          <a:xfrm>
            <a:off x="2514600" y="2133600"/>
            <a:ext cx="5400675" cy="366713"/>
          </a:xfrm>
          <a:prstGeom prst="rect">
            <a:avLst/>
          </a:prstGeom>
          <a:noFill/>
          <a:ln w="9525">
            <a:noFill/>
            <a:miter lim="800000"/>
            <a:headEnd/>
            <a:tailEnd/>
          </a:ln>
        </p:spPr>
        <p:txBody>
          <a:bodyPr>
            <a:spAutoFit/>
          </a:bodyPr>
          <a:lstStyle/>
          <a:p>
            <a:pPr eaLnBrk="1" hangingPunct="1"/>
            <a:r>
              <a:rPr lang="en-US">
                <a:latin typeface="Arial" charset="0"/>
              </a:rPr>
              <a:t>                </a:t>
            </a:r>
            <a:r>
              <a:rPr lang="en-US">
                <a:solidFill>
                  <a:srgbClr val="D10115"/>
                </a:solidFill>
                <a:latin typeface="Arial" charset="0"/>
              </a:rPr>
              <a:t>Đọc đoạn          “Bốn anh tài”(tiếp theo )</a:t>
            </a:r>
          </a:p>
        </p:txBody>
      </p:sp>
      <p:sp>
        <p:nvSpPr>
          <p:cNvPr id="227335" name="Rectangle 7"/>
          <p:cNvSpPr>
            <a:spLocks noChangeArrowheads="1"/>
          </p:cNvSpPr>
          <p:nvPr/>
        </p:nvSpPr>
        <p:spPr bwMode="auto">
          <a:xfrm>
            <a:off x="3124200" y="2590800"/>
            <a:ext cx="1981200" cy="3810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120000"/>
              <a:defRPr/>
            </a:pPr>
            <a:r>
              <a:rPr lang="en-US" b="1">
                <a:solidFill>
                  <a:srgbClr val="D10115"/>
                </a:solidFill>
                <a:effectLst>
                  <a:outerShdw blurRad="38100" dist="38100" dir="2700000" algn="tl">
                    <a:srgbClr val="000000"/>
                  </a:outerShdw>
                </a:effectLst>
                <a:latin typeface="Arial"/>
              </a:rPr>
              <a:t>Nội dung bài :</a:t>
            </a:r>
          </a:p>
        </p:txBody>
      </p:sp>
      <p:sp>
        <p:nvSpPr>
          <p:cNvPr id="227336" name="Rectangle 8"/>
          <p:cNvSpPr>
            <a:spLocks noChangeArrowheads="1"/>
          </p:cNvSpPr>
          <p:nvPr/>
        </p:nvSpPr>
        <p:spPr bwMode="auto">
          <a:xfrm>
            <a:off x="2514600" y="2286000"/>
            <a:ext cx="5257800" cy="762000"/>
          </a:xfrm>
          <a:prstGeom prst="rect">
            <a:avLst/>
          </a:prstGeom>
          <a:noFill/>
          <a:ln w="9525">
            <a:noFill/>
            <a:miter lim="800000"/>
            <a:headEnd/>
            <a:tailEnd/>
          </a:ln>
          <a:effectLst/>
        </p:spPr>
        <p:txBody>
          <a:bodyPr/>
          <a:lstStyle/>
          <a:p>
            <a:pPr marL="342900" indent="-342900" eaLnBrk="1" hangingPunct="1">
              <a:lnSpc>
                <a:spcPct val="80000"/>
              </a:lnSpc>
              <a:spcBef>
                <a:spcPct val="20000"/>
              </a:spcBef>
              <a:buClr>
                <a:schemeClr val="hlink"/>
              </a:buClr>
              <a:buSzPct val="120000"/>
              <a:defRPr/>
            </a:pPr>
            <a:r>
              <a:rPr lang="en-US" b="1" u="sng">
                <a:solidFill>
                  <a:srgbClr val="FF0000"/>
                </a:solidFill>
                <a:effectLst>
                  <a:outerShdw blurRad="38100" dist="38100" dir="2700000" algn="tl">
                    <a:srgbClr val="000000"/>
                  </a:outerShdw>
                </a:effectLst>
                <a:latin typeface="Arial"/>
              </a:rPr>
              <a:t>Nội dung</a:t>
            </a:r>
            <a:r>
              <a:rPr lang="en-US" b="1">
                <a:solidFill>
                  <a:srgbClr val="FF0000"/>
                </a:solidFill>
                <a:effectLst>
                  <a:outerShdw blurRad="38100" dist="38100" dir="2700000" algn="tl">
                    <a:srgbClr val="000000"/>
                  </a:outerShdw>
                </a:effectLst>
                <a:latin typeface="Arial"/>
              </a:rPr>
              <a:t>: </a:t>
            </a:r>
            <a:r>
              <a:rPr lang="en-US">
                <a:solidFill>
                  <a:srgbClr val="FF0000"/>
                </a:solidFill>
                <a:effectLst>
                  <a:outerShdw blurRad="38100" dist="38100" dir="2700000" algn="tl">
                    <a:srgbClr val="000000"/>
                  </a:outerShdw>
                </a:effectLst>
                <a:latin typeface="Arial"/>
              </a:rPr>
              <a:t>Ca ngợi sức khỏe, tài năng, tinh thần đoàn kết chiến đấu chống yêu tinh, cứu dân bản của bốn anh em Cẩu Khây.</a:t>
            </a:r>
          </a:p>
        </p:txBody>
      </p:sp>
      <p:sp>
        <p:nvSpPr>
          <p:cNvPr id="227338" name="Text Box 10"/>
          <p:cNvSpPr txBox="1">
            <a:spLocks noChangeArrowheads="1"/>
          </p:cNvSpPr>
          <p:nvPr/>
        </p:nvSpPr>
        <p:spPr bwMode="auto">
          <a:xfrm>
            <a:off x="4343400" y="2133600"/>
            <a:ext cx="838200" cy="366713"/>
          </a:xfrm>
          <a:prstGeom prst="rect">
            <a:avLst/>
          </a:prstGeom>
          <a:noFill/>
          <a:ln w="9525">
            <a:noFill/>
            <a:miter lim="800000"/>
            <a:headEnd/>
            <a:tailEnd/>
          </a:ln>
        </p:spPr>
        <p:txBody>
          <a:bodyPr>
            <a:spAutoFit/>
          </a:bodyPr>
          <a:lstStyle/>
          <a:p>
            <a:pPr eaLnBrk="1" hangingPunct="1">
              <a:spcBef>
                <a:spcPct val="50000"/>
              </a:spcBef>
            </a:pPr>
            <a:r>
              <a:rPr lang="en-US">
                <a:solidFill>
                  <a:srgbClr val="FF0000"/>
                </a:solidFill>
                <a:latin typeface="Arial" charset="0"/>
              </a:rPr>
              <a:t> 2 bài</a:t>
            </a:r>
          </a:p>
        </p:txBody>
      </p:sp>
      <p:sp>
        <p:nvSpPr>
          <p:cNvPr id="227339" name="Text Box 11"/>
          <p:cNvSpPr txBox="1">
            <a:spLocks noChangeArrowheads="1"/>
          </p:cNvSpPr>
          <p:nvPr/>
        </p:nvSpPr>
        <p:spPr bwMode="auto">
          <a:xfrm>
            <a:off x="4419600" y="2133600"/>
            <a:ext cx="914400" cy="366713"/>
          </a:xfrm>
          <a:prstGeom prst="rect">
            <a:avLst/>
          </a:prstGeom>
          <a:noFill/>
          <a:ln w="9525">
            <a:noFill/>
            <a:miter lim="800000"/>
            <a:headEnd/>
            <a:tailEnd/>
          </a:ln>
        </p:spPr>
        <p:txBody>
          <a:bodyPr>
            <a:spAutoFit/>
          </a:bodyPr>
          <a:lstStyle/>
          <a:p>
            <a:pPr eaLnBrk="1" hangingPunct="1">
              <a:spcBef>
                <a:spcPct val="50000"/>
              </a:spcBef>
            </a:pPr>
            <a:r>
              <a:rPr lang="en-US">
                <a:solidFill>
                  <a:srgbClr val="FF0000"/>
                </a:solidFill>
                <a:latin typeface="Arial" charset="0"/>
              </a:rPr>
              <a:t>1 bài</a:t>
            </a:r>
          </a:p>
        </p:txBody>
      </p:sp>
      <p:sp>
        <p:nvSpPr>
          <p:cNvPr id="227340" name="Text Box 12"/>
          <p:cNvSpPr txBox="1">
            <a:spLocks noChangeArrowheads="1"/>
          </p:cNvSpPr>
          <p:nvPr/>
        </p:nvSpPr>
        <p:spPr bwMode="auto">
          <a:xfrm>
            <a:off x="2667000" y="2438400"/>
            <a:ext cx="5334000" cy="646113"/>
          </a:xfrm>
          <a:prstGeom prst="rect">
            <a:avLst/>
          </a:prstGeom>
          <a:noFill/>
          <a:ln w="9525">
            <a:noFill/>
            <a:miter lim="800000"/>
            <a:headEnd/>
            <a:tailEnd/>
          </a:ln>
        </p:spPr>
        <p:txBody>
          <a:bodyPr>
            <a:spAutoFit/>
          </a:bodyPr>
          <a:lstStyle/>
          <a:p>
            <a:pPr eaLnBrk="1" hangingPunct="1"/>
            <a:r>
              <a:rPr lang="en-US">
                <a:solidFill>
                  <a:srgbClr val="D10115"/>
                </a:solidFill>
                <a:latin typeface="Arial" charset="0"/>
              </a:rPr>
              <a:t>Vì sao anh em Cẩu Khây lại chiến thắng được yêu tinh?</a:t>
            </a:r>
            <a:endParaRPr lang="en-US" b="1">
              <a:latin typeface="Arial" charset="0"/>
            </a:endParaRPr>
          </a:p>
        </p:txBody>
      </p:sp>
      <p:pic>
        <p:nvPicPr>
          <p:cNvPr id="3082" name="Picture 13" descr="vietnam_10931196-hach1"/>
          <p:cNvPicPr>
            <a:picLocks noChangeAspect="1" noChangeArrowheads="1"/>
          </p:cNvPicPr>
          <p:nvPr/>
        </p:nvPicPr>
        <p:blipFill>
          <a:blip r:embed="rId2"/>
          <a:srcRect/>
          <a:stretch>
            <a:fillRect/>
          </a:stretch>
        </p:blipFill>
        <p:spPr bwMode="auto">
          <a:xfrm>
            <a:off x="2057400" y="3124200"/>
            <a:ext cx="5029200" cy="3733800"/>
          </a:xfrm>
          <a:prstGeom prst="rect">
            <a:avLst/>
          </a:prstGeom>
          <a:noFill/>
          <a:ln w="3810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27330"/>
                                        </p:tgtEl>
                                        <p:attrNameLst>
                                          <p:attrName>style.visibility</p:attrName>
                                        </p:attrNameLst>
                                      </p:cBhvr>
                                      <p:to>
                                        <p:strVal val="visible"/>
                                      </p:to>
                                    </p:set>
                                    <p:animEffect transition="in" filter="diamond(in)">
                                      <p:cBhvr>
                                        <p:cTn id="7" dur="1000"/>
                                        <p:tgtEl>
                                          <p:spTgt spid="2273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7333"/>
                                        </p:tgtEl>
                                        <p:attrNameLst>
                                          <p:attrName>style.visibility</p:attrName>
                                        </p:attrNameLst>
                                      </p:cBhvr>
                                      <p:to>
                                        <p:strVal val="visible"/>
                                      </p:to>
                                    </p:set>
                                    <p:animEffect transition="in" filter="checkerboard(across)">
                                      <p:cBhvr>
                                        <p:cTn id="12" dur="1000"/>
                                        <p:tgtEl>
                                          <p:spTgt spid="227333"/>
                                        </p:tgtEl>
                                      </p:cBhvr>
                                    </p:animEffect>
                                  </p:childTnLst>
                                </p:cTn>
                              </p:par>
                            </p:childTnLst>
                          </p:cTn>
                        </p:par>
                        <p:par>
                          <p:cTn id="13" fill="hold" nodeType="afterGroup">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227340"/>
                                        </p:tgtEl>
                                        <p:attrNameLst>
                                          <p:attrName>style.visibility</p:attrName>
                                        </p:attrNameLst>
                                      </p:cBhvr>
                                      <p:to>
                                        <p:strVal val="visible"/>
                                      </p:to>
                                    </p:set>
                                    <p:animEffect transition="in" filter="checkerboard(across)">
                                      <p:cBhvr>
                                        <p:cTn id="16" dur="1000"/>
                                        <p:tgtEl>
                                          <p:spTgt spid="22734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27339"/>
                                        </p:tgtEl>
                                        <p:attrNameLst>
                                          <p:attrName>style.visibility</p:attrName>
                                        </p:attrNameLst>
                                      </p:cBhvr>
                                      <p:to>
                                        <p:strVal val="visible"/>
                                      </p:to>
                                    </p:set>
                                    <p:animEffect transition="in" filter="checkerboard(across)">
                                      <p:cBhvr>
                                        <p:cTn id="19" dur="1000"/>
                                        <p:tgtEl>
                                          <p:spTgt spid="22733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xit" presetSubtype="10" fill="hold" grpId="1" nodeType="clickEffect">
                                  <p:stCondLst>
                                    <p:cond delay="0"/>
                                  </p:stCondLst>
                                  <p:childTnLst>
                                    <p:animEffect transition="out" filter="blinds(horizontal)">
                                      <p:cBhvr>
                                        <p:cTn id="23" dur="500"/>
                                        <p:tgtEl>
                                          <p:spTgt spid="227339"/>
                                        </p:tgtEl>
                                      </p:cBhvr>
                                    </p:animEffect>
                                    <p:set>
                                      <p:cBhvr>
                                        <p:cTn id="24" dur="1" fill="hold">
                                          <p:stCondLst>
                                            <p:cond delay="499"/>
                                          </p:stCondLst>
                                        </p:cTn>
                                        <p:tgtEl>
                                          <p:spTgt spid="227339"/>
                                        </p:tgtEl>
                                        <p:attrNameLst>
                                          <p:attrName>style.visibility</p:attrName>
                                        </p:attrNameLst>
                                      </p:cBhvr>
                                      <p:to>
                                        <p:strVal val="hidden"/>
                                      </p:to>
                                    </p:set>
                                  </p:childTnLst>
                                </p:cTn>
                              </p:par>
                              <p:par>
                                <p:cTn id="25" presetID="3" presetClass="exit" presetSubtype="10" fill="hold" grpId="1" nodeType="withEffect">
                                  <p:stCondLst>
                                    <p:cond delay="0"/>
                                  </p:stCondLst>
                                  <p:childTnLst>
                                    <p:animEffect transition="out" filter="blinds(horizontal)">
                                      <p:cBhvr>
                                        <p:cTn id="26" dur="500"/>
                                        <p:tgtEl>
                                          <p:spTgt spid="227340"/>
                                        </p:tgtEl>
                                      </p:cBhvr>
                                    </p:animEffect>
                                    <p:set>
                                      <p:cBhvr>
                                        <p:cTn id="27" dur="1" fill="hold">
                                          <p:stCondLst>
                                            <p:cond delay="499"/>
                                          </p:stCondLst>
                                        </p:cTn>
                                        <p:tgtEl>
                                          <p:spTgt spid="227340"/>
                                        </p:tgtEl>
                                        <p:attrNameLst>
                                          <p:attrName>style.visibility</p:attrName>
                                        </p:attrNameLst>
                                      </p:cBhvr>
                                      <p:to>
                                        <p:strVal val="hidden"/>
                                      </p:to>
                                    </p:set>
                                  </p:childTnLst>
                                </p:cTn>
                              </p:par>
                            </p:childTnLst>
                          </p:cTn>
                        </p:par>
                        <p:par>
                          <p:cTn id="28" fill="hold" nodeType="afterGroup">
                            <p:stCondLst>
                              <p:cond delay="500"/>
                            </p:stCondLst>
                            <p:childTnLst>
                              <p:par>
                                <p:cTn id="29" presetID="8" presetClass="entr" presetSubtype="16" fill="hold" grpId="0" nodeType="afterEffect">
                                  <p:stCondLst>
                                    <p:cond delay="0"/>
                                  </p:stCondLst>
                                  <p:childTnLst>
                                    <p:set>
                                      <p:cBhvr>
                                        <p:cTn id="30" dur="1" fill="hold">
                                          <p:stCondLst>
                                            <p:cond delay="0"/>
                                          </p:stCondLst>
                                        </p:cTn>
                                        <p:tgtEl>
                                          <p:spTgt spid="227335"/>
                                        </p:tgtEl>
                                        <p:attrNameLst>
                                          <p:attrName>style.visibility</p:attrName>
                                        </p:attrNameLst>
                                      </p:cBhvr>
                                      <p:to>
                                        <p:strVal val="visible"/>
                                      </p:to>
                                    </p:set>
                                    <p:animEffect transition="in" filter="diamond(in)">
                                      <p:cBhvr>
                                        <p:cTn id="31" dur="1000"/>
                                        <p:tgtEl>
                                          <p:spTgt spid="227335"/>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227338"/>
                                        </p:tgtEl>
                                        <p:attrNameLst>
                                          <p:attrName>style.visibility</p:attrName>
                                        </p:attrNameLst>
                                      </p:cBhvr>
                                      <p:to>
                                        <p:strVal val="visible"/>
                                      </p:to>
                                    </p:set>
                                    <p:animEffect transition="in" filter="diamond(in)">
                                      <p:cBhvr>
                                        <p:cTn id="34" dur="1000"/>
                                        <p:tgtEl>
                                          <p:spTgt spid="22733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xit" presetSubtype="10" fill="hold" grpId="1" nodeType="clickEffect">
                                  <p:stCondLst>
                                    <p:cond delay="0"/>
                                  </p:stCondLst>
                                  <p:childTnLst>
                                    <p:animEffect transition="out" filter="blinds(horizontal)">
                                      <p:cBhvr>
                                        <p:cTn id="38" dur="500"/>
                                        <p:tgtEl>
                                          <p:spTgt spid="227335"/>
                                        </p:tgtEl>
                                      </p:cBhvr>
                                    </p:animEffect>
                                    <p:set>
                                      <p:cBhvr>
                                        <p:cTn id="39" dur="1" fill="hold">
                                          <p:stCondLst>
                                            <p:cond delay="499"/>
                                          </p:stCondLst>
                                        </p:cTn>
                                        <p:tgtEl>
                                          <p:spTgt spid="227335"/>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227338"/>
                                        </p:tgtEl>
                                      </p:cBhvr>
                                    </p:animEffect>
                                    <p:set>
                                      <p:cBhvr>
                                        <p:cTn id="42" dur="1" fill="hold">
                                          <p:stCondLst>
                                            <p:cond delay="499"/>
                                          </p:stCondLst>
                                        </p:cTn>
                                        <p:tgtEl>
                                          <p:spTgt spid="227338"/>
                                        </p:tgtEl>
                                        <p:attrNameLst>
                                          <p:attrName>style.visibility</p:attrName>
                                        </p:attrNameLst>
                                      </p:cBhvr>
                                      <p:to>
                                        <p:strVal val="hidden"/>
                                      </p:to>
                                    </p:set>
                                  </p:childTnLst>
                                </p:cTn>
                              </p:par>
                            </p:childTnLst>
                          </p:cTn>
                        </p:par>
                        <p:par>
                          <p:cTn id="43" fill="hold" nodeType="afterGroup">
                            <p:stCondLst>
                              <p:cond delay="500"/>
                            </p:stCondLst>
                            <p:childTnLst>
                              <p:par>
                                <p:cTn id="44" presetID="3" presetClass="exit" presetSubtype="10" fill="hold" grpId="1" nodeType="afterEffect">
                                  <p:stCondLst>
                                    <p:cond delay="0"/>
                                  </p:stCondLst>
                                  <p:childTnLst>
                                    <p:animEffect transition="out" filter="blinds(horizontal)">
                                      <p:cBhvr>
                                        <p:cTn id="45" dur="500"/>
                                        <p:tgtEl>
                                          <p:spTgt spid="227333"/>
                                        </p:tgtEl>
                                      </p:cBhvr>
                                    </p:animEffect>
                                    <p:set>
                                      <p:cBhvr>
                                        <p:cTn id="46" dur="1" fill="hold">
                                          <p:stCondLst>
                                            <p:cond delay="499"/>
                                          </p:stCondLst>
                                        </p:cTn>
                                        <p:tgtEl>
                                          <p:spTgt spid="227333"/>
                                        </p:tgtEl>
                                        <p:attrNameLst>
                                          <p:attrName>style.visibility</p:attrName>
                                        </p:attrNameLst>
                                      </p:cBhvr>
                                      <p:to>
                                        <p:strVal val="hidden"/>
                                      </p:to>
                                    </p:set>
                                  </p:childTnLst>
                                </p:cTn>
                              </p:par>
                            </p:childTnLst>
                          </p:cTn>
                        </p:par>
                        <p:par>
                          <p:cTn id="47" fill="hold" nodeType="afterGroup">
                            <p:stCondLst>
                              <p:cond delay="1000"/>
                            </p:stCondLst>
                            <p:childTnLst>
                              <p:par>
                                <p:cTn id="48" presetID="3" presetClass="entr" presetSubtype="10" fill="hold" grpId="0" nodeType="afterEffect">
                                  <p:stCondLst>
                                    <p:cond delay="0"/>
                                  </p:stCondLst>
                                  <p:childTnLst>
                                    <p:set>
                                      <p:cBhvr>
                                        <p:cTn id="49" dur="1" fill="hold">
                                          <p:stCondLst>
                                            <p:cond delay="0"/>
                                          </p:stCondLst>
                                        </p:cTn>
                                        <p:tgtEl>
                                          <p:spTgt spid="227336"/>
                                        </p:tgtEl>
                                        <p:attrNameLst>
                                          <p:attrName>style.visibility</p:attrName>
                                        </p:attrNameLst>
                                      </p:cBhvr>
                                      <p:to>
                                        <p:strVal val="visible"/>
                                      </p:to>
                                    </p:set>
                                    <p:animEffect transition="in" filter="blinds(horizontal)">
                                      <p:cBhvr>
                                        <p:cTn id="50" dur="500"/>
                                        <p:tgtEl>
                                          <p:spTgt spid="227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0" grpId="0"/>
      <p:bldP spid="227333" grpId="0"/>
      <p:bldP spid="227333" grpId="1"/>
      <p:bldP spid="227335" grpId="0"/>
      <p:bldP spid="227335" grpId="1"/>
      <p:bldP spid="227336" grpId="0"/>
      <p:bldP spid="227338" grpId="0"/>
      <p:bldP spid="227338" grpId="1"/>
      <p:bldP spid="227339" grpId="0"/>
      <p:bldP spid="227339" grpId="1"/>
      <p:bldP spid="227340" grpId="0"/>
      <p:bldP spid="22734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pPr eaLnBrk="1" hangingPunct="1">
              <a:defRPr/>
            </a:pPr>
            <a:endParaRPr lang="en-US" smtClean="0">
              <a:latin typeface="Arial"/>
            </a:endParaRPr>
          </a:p>
        </p:txBody>
      </p:sp>
      <p:pic>
        <p:nvPicPr>
          <p:cNvPr id="12291" name="Picture 4" descr="HYH"/>
          <p:cNvPicPr>
            <a:picLocks noChangeAspect="1" noChangeArrowheads="1"/>
          </p:cNvPicPr>
          <p:nvPr>
            <p:ph type="body" idx="1"/>
          </p:nvPr>
        </p:nvPicPr>
        <p:blipFill>
          <a:blip r:embed="rId2"/>
          <a:srcRect/>
          <a:stretch>
            <a:fillRect/>
          </a:stretch>
        </p:blipFill>
        <p:spPr>
          <a:xfrm>
            <a:off x="0" y="0"/>
            <a:ext cx="9144000" cy="6858000"/>
          </a:xfrm>
          <a:noFill/>
        </p:spPr>
      </p:pic>
      <p:sp>
        <p:nvSpPr>
          <p:cNvPr id="252933" name="Text Box 5"/>
          <p:cNvSpPr txBox="1">
            <a:spLocks noChangeArrowheads="1"/>
          </p:cNvSpPr>
          <p:nvPr/>
        </p:nvSpPr>
        <p:spPr bwMode="auto">
          <a:xfrm>
            <a:off x="457200" y="1219200"/>
            <a:ext cx="8686800" cy="5078413"/>
          </a:xfrm>
          <a:prstGeom prst="rect">
            <a:avLst/>
          </a:prstGeom>
          <a:noFill/>
          <a:ln w="9525">
            <a:noFill/>
            <a:miter lim="800000"/>
            <a:headEnd/>
            <a:tailEnd/>
          </a:ln>
        </p:spPr>
        <p:txBody>
          <a:bodyPr>
            <a:spAutoFit/>
          </a:bodyPr>
          <a:lstStyle/>
          <a:p>
            <a:pPr eaLnBrk="1" hangingPunct="1">
              <a:spcBef>
                <a:spcPct val="50000"/>
              </a:spcBef>
            </a:pPr>
            <a:r>
              <a:rPr lang="en-US" sz="3600">
                <a:solidFill>
                  <a:srgbClr val="0000FF"/>
                </a:solidFill>
                <a:latin typeface="Arial" charset="0"/>
              </a:rPr>
              <a:t>Nổi bật trên hoa văn trống đồng là hình ảnh con người hòa với thiên nhiên .Con người lao động, đánh cá, săn bắn.Con người đánh trống, thổi kèn. Con người cầm vũ khí bảo vệ quê hương và tưng bừng nhảy múa mừng  chiến công hay cảm tạ thần linh…Đó là con người thuần hậu, hiền hòa, mang tính nhân bản sâu sắc.</a:t>
            </a:r>
          </a:p>
        </p:txBody>
      </p:sp>
      <p:sp>
        <p:nvSpPr>
          <p:cNvPr id="252934" name="Line 6"/>
          <p:cNvSpPr>
            <a:spLocks noChangeShapeType="1"/>
          </p:cNvSpPr>
          <p:nvPr/>
        </p:nvSpPr>
        <p:spPr bwMode="auto">
          <a:xfrm flipH="1">
            <a:off x="1752600" y="3581400"/>
            <a:ext cx="76200" cy="457200"/>
          </a:xfrm>
          <a:prstGeom prst="line">
            <a:avLst/>
          </a:prstGeom>
          <a:noFill/>
          <a:ln w="38100">
            <a:solidFill>
              <a:srgbClr val="CC00FF"/>
            </a:solidFill>
            <a:round/>
            <a:headEnd/>
            <a:tailEnd/>
          </a:ln>
        </p:spPr>
        <p:txBody>
          <a:bodyPr/>
          <a:lstStyle/>
          <a:p>
            <a:endParaRPr lang="en-US"/>
          </a:p>
        </p:txBody>
      </p:sp>
      <p:sp>
        <p:nvSpPr>
          <p:cNvPr id="252935" name="Line 7"/>
          <p:cNvSpPr>
            <a:spLocks noChangeShapeType="1"/>
          </p:cNvSpPr>
          <p:nvPr/>
        </p:nvSpPr>
        <p:spPr bwMode="auto">
          <a:xfrm flipH="1">
            <a:off x="1447800" y="4191000"/>
            <a:ext cx="76200" cy="381000"/>
          </a:xfrm>
          <a:prstGeom prst="line">
            <a:avLst/>
          </a:prstGeom>
          <a:noFill/>
          <a:ln w="38100">
            <a:solidFill>
              <a:srgbClr val="CC00FF"/>
            </a:solidFill>
            <a:round/>
            <a:headEnd/>
            <a:tailEnd/>
          </a:ln>
        </p:spPr>
        <p:txBody>
          <a:bodyPr/>
          <a:lstStyle/>
          <a:p>
            <a:endParaRPr lang="en-US"/>
          </a:p>
        </p:txBody>
      </p:sp>
      <p:sp>
        <p:nvSpPr>
          <p:cNvPr id="252936" name="Line 8"/>
          <p:cNvSpPr>
            <a:spLocks noChangeShapeType="1"/>
          </p:cNvSpPr>
          <p:nvPr/>
        </p:nvSpPr>
        <p:spPr bwMode="auto">
          <a:xfrm>
            <a:off x="609600" y="1828800"/>
            <a:ext cx="1219200" cy="0"/>
          </a:xfrm>
          <a:prstGeom prst="line">
            <a:avLst/>
          </a:prstGeom>
          <a:noFill/>
          <a:ln w="28575">
            <a:solidFill>
              <a:srgbClr val="CC00FF"/>
            </a:solidFill>
            <a:round/>
            <a:headEnd/>
            <a:tailEnd/>
          </a:ln>
        </p:spPr>
        <p:txBody>
          <a:bodyPr/>
          <a:lstStyle/>
          <a:p>
            <a:endParaRPr lang="en-US"/>
          </a:p>
        </p:txBody>
      </p:sp>
      <p:sp>
        <p:nvSpPr>
          <p:cNvPr id="252937" name="Line 9"/>
          <p:cNvSpPr>
            <a:spLocks noChangeShapeType="1"/>
          </p:cNvSpPr>
          <p:nvPr/>
        </p:nvSpPr>
        <p:spPr bwMode="auto">
          <a:xfrm>
            <a:off x="3429000" y="2895600"/>
            <a:ext cx="1219200" cy="0"/>
          </a:xfrm>
          <a:prstGeom prst="line">
            <a:avLst/>
          </a:prstGeom>
          <a:noFill/>
          <a:ln w="28575">
            <a:solidFill>
              <a:srgbClr val="CC00FF"/>
            </a:solidFill>
            <a:round/>
            <a:headEnd/>
            <a:tailEnd/>
          </a:ln>
        </p:spPr>
        <p:txBody>
          <a:bodyPr/>
          <a:lstStyle/>
          <a:p>
            <a:endParaRPr lang="en-US"/>
          </a:p>
        </p:txBody>
      </p:sp>
      <p:sp>
        <p:nvSpPr>
          <p:cNvPr id="252938" name="Line 10"/>
          <p:cNvSpPr>
            <a:spLocks noChangeShapeType="1"/>
          </p:cNvSpPr>
          <p:nvPr/>
        </p:nvSpPr>
        <p:spPr bwMode="auto">
          <a:xfrm>
            <a:off x="2667000" y="5105400"/>
            <a:ext cx="1371600" cy="0"/>
          </a:xfrm>
          <a:prstGeom prst="line">
            <a:avLst/>
          </a:prstGeom>
          <a:noFill/>
          <a:ln w="28575">
            <a:solidFill>
              <a:srgbClr val="CC00FF"/>
            </a:solidFill>
            <a:round/>
            <a:headEnd/>
            <a:tailEnd/>
          </a:ln>
        </p:spPr>
        <p:txBody>
          <a:bodyPr/>
          <a:lstStyle/>
          <a:p>
            <a:endParaRPr lang="en-US"/>
          </a:p>
        </p:txBody>
      </p:sp>
      <p:sp>
        <p:nvSpPr>
          <p:cNvPr id="252939" name="Line 11"/>
          <p:cNvSpPr>
            <a:spLocks noChangeShapeType="1"/>
          </p:cNvSpPr>
          <p:nvPr/>
        </p:nvSpPr>
        <p:spPr bwMode="auto">
          <a:xfrm>
            <a:off x="533400" y="2895600"/>
            <a:ext cx="838200" cy="0"/>
          </a:xfrm>
          <a:prstGeom prst="line">
            <a:avLst/>
          </a:prstGeom>
          <a:noFill/>
          <a:ln w="28575">
            <a:solidFill>
              <a:srgbClr val="CC00FF"/>
            </a:solidFill>
            <a:round/>
            <a:headEnd/>
            <a:tailEnd/>
          </a:ln>
        </p:spPr>
        <p:txBody>
          <a:bodyPr/>
          <a:lstStyle/>
          <a:p>
            <a:endParaRPr lang="en-US"/>
          </a:p>
        </p:txBody>
      </p:sp>
      <p:sp>
        <p:nvSpPr>
          <p:cNvPr id="252940" name="Line 12"/>
          <p:cNvSpPr>
            <a:spLocks noChangeShapeType="1"/>
          </p:cNvSpPr>
          <p:nvPr/>
        </p:nvSpPr>
        <p:spPr bwMode="auto">
          <a:xfrm>
            <a:off x="8382000" y="2362200"/>
            <a:ext cx="533400" cy="0"/>
          </a:xfrm>
          <a:prstGeom prst="line">
            <a:avLst/>
          </a:prstGeom>
          <a:noFill/>
          <a:ln w="28575">
            <a:solidFill>
              <a:srgbClr val="CC00FF"/>
            </a:solidFill>
            <a:round/>
            <a:headEnd/>
            <a:tailEnd/>
          </a:ln>
        </p:spPr>
        <p:txBody>
          <a:bodyPr/>
          <a:lstStyle/>
          <a:p>
            <a:endParaRPr lang="en-US"/>
          </a:p>
        </p:txBody>
      </p:sp>
      <p:sp>
        <p:nvSpPr>
          <p:cNvPr id="252941" name="Line 13"/>
          <p:cNvSpPr>
            <a:spLocks noChangeShapeType="1"/>
          </p:cNvSpPr>
          <p:nvPr/>
        </p:nvSpPr>
        <p:spPr bwMode="auto">
          <a:xfrm>
            <a:off x="1600200" y="2895600"/>
            <a:ext cx="1524000" cy="0"/>
          </a:xfrm>
          <a:prstGeom prst="line">
            <a:avLst/>
          </a:prstGeom>
          <a:noFill/>
          <a:ln w="28575">
            <a:solidFill>
              <a:srgbClr val="CC00FF"/>
            </a:solidFill>
            <a:round/>
            <a:headEnd/>
            <a:tailEnd/>
          </a:ln>
        </p:spPr>
        <p:txBody>
          <a:bodyPr/>
          <a:lstStyle/>
          <a:p>
            <a:endParaRPr lang="en-US"/>
          </a:p>
        </p:txBody>
      </p:sp>
      <p:sp>
        <p:nvSpPr>
          <p:cNvPr id="252942" name="Line 14"/>
          <p:cNvSpPr>
            <a:spLocks noChangeShapeType="1"/>
          </p:cNvSpPr>
          <p:nvPr/>
        </p:nvSpPr>
        <p:spPr bwMode="auto">
          <a:xfrm>
            <a:off x="7162800" y="2895600"/>
            <a:ext cx="1600200" cy="0"/>
          </a:xfrm>
          <a:prstGeom prst="line">
            <a:avLst/>
          </a:prstGeom>
          <a:noFill/>
          <a:ln w="28575">
            <a:solidFill>
              <a:srgbClr val="CC00FF"/>
            </a:solidFill>
            <a:round/>
            <a:headEnd/>
            <a:tailEnd/>
          </a:ln>
        </p:spPr>
        <p:txBody>
          <a:bodyPr/>
          <a:lstStyle/>
          <a:p>
            <a:endParaRPr lang="en-US"/>
          </a:p>
        </p:txBody>
      </p:sp>
      <p:sp>
        <p:nvSpPr>
          <p:cNvPr id="252943" name="Line 15"/>
          <p:cNvSpPr>
            <a:spLocks noChangeShapeType="1"/>
          </p:cNvSpPr>
          <p:nvPr/>
        </p:nvSpPr>
        <p:spPr bwMode="auto">
          <a:xfrm>
            <a:off x="685800" y="3429000"/>
            <a:ext cx="1295400" cy="0"/>
          </a:xfrm>
          <a:prstGeom prst="line">
            <a:avLst/>
          </a:prstGeom>
          <a:noFill/>
          <a:ln w="28575">
            <a:solidFill>
              <a:srgbClr val="CC00FF"/>
            </a:solidFill>
            <a:round/>
            <a:headEnd/>
            <a:tailEnd/>
          </a:ln>
        </p:spPr>
        <p:txBody>
          <a:bodyPr/>
          <a:lstStyle/>
          <a:p>
            <a:endParaRPr lang="en-US"/>
          </a:p>
        </p:txBody>
      </p:sp>
      <p:sp>
        <p:nvSpPr>
          <p:cNvPr id="252944" name="Line 16"/>
          <p:cNvSpPr>
            <a:spLocks noChangeShapeType="1"/>
          </p:cNvSpPr>
          <p:nvPr/>
        </p:nvSpPr>
        <p:spPr bwMode="auto">
          <a:xfrm>
            <a:off x="685800" y="5105400"/>
            <a:ext cx="1447800" cy="0"/>
          </a:xfrm>
          <a:prstGeom prst="line">
            <a:avLst/>
          </a:prstGeom>
          <a:noFill/>
          <a:ln w="28575">
            <a:solidFill>
              <a:srgbClr val="CC00FF"/>
            </a:solidFill>
            <a:round/>
            <a:headEnd/>
            <a:tailEnd/>
          </a:ln>
        </p:spPr>
        <p:txBody>
          <a:bodyPr/>
          <a:lstStyle/>
          <a:p>
            <a:endParaRPr lang="en-US"/>
          </a:p>
        </p:txBody>
      </p:sp>
      <p:sp>
        <p:nvSpPr>
          <p:cNvPr id="252945" name="Line 17"/>
          <p:cNvSpPr>
            <a:spLocks noChangeShapeType="1"/>
          </p:cNvSpPr>
          <p:nvPr/>
        </p:nvSpPr>
        <p:spPr bwMode="auto">
          <a:xfrm>
            <a:off x="4343400" y="3505200"/>
            <a:ext cx="1905000" cy="0"/>
          </a:xfrm>
          <a:prstGeom prst="line">
            <a:avLst/>
          </a:prstGeom>
          <a:noFill/>
          <a:ln w="28575">
            <a:solidFill>
              <a:srgbClr val="CC00FF"/>
            </a:solidFill>
            <a:round/>
            <a:headEnd/>
            <a:tailEnd/>
          </a:ln>
        </p:spPr>
        <p:txBody>
          <a:bodyPr/>
          <a:lstStyle/>
          <a:p>
            <a:endParaRPr lang="en-US"/>
          </a:p>
        </p:txBody>
      </p:sp>
      <p:sp>
        <p:nvSpPr>
          <p:cNvPr id="252946" name="Line 18"/>
          <p:cNvSpPr>
            <a:spLocks noChangeShapeType="1"/>
          </p:cNvSpPr>
          <p:nvPr/>
        </p:nvSpPr>
        <p:spPr bwMode="auto">
          <a:xfrm>
            <a:off x="2438400" y="4038600"/>
            <a:ext cx="1371600" cy="0"/>
          </a:xfrm>
          <a:prstGeom prst="line">
            <a:avLst/>
          </a:prstGeom>
          <a:noFill/>
          <a:ln w="28575">
            <a:solidFill>
              <a:srgbClr val="CC00FF"/>
            </a:solidFill>
            <a:round/>
            <a:headEnd/>
            <a:tailEnd/>
          </a:ln>
        </p:spPr>
        <p:txBody>
          <a:bodyPr/>
          <a:lstStyle/>
          <a:p>
            <a:endParaRPr lang="en-US"/>
          </a:p>
        </p:txBody>
      </p:sp>
      <p:sp>
        <p:nvSpPr>
          <p:cNvPr id="252947" name="Line 19"/>
          <p:cNvSpPr>
            <a:spLocks noChangeShapeType="1"/>
          </p:cNvSpPr>
          <p:nvPr/>
        </p:nvSpPr>
        <p:spPr bwMode="auto">
          <a:xfrm>
            <a:off x="6400800" y="5105400"/>
            <a:ext cx="1447800" cy="0"/>
          </a:xfrm>
          <a:prstGeom prst="line">
            <a:avLst/>
          </a:prstGeom>
          <a:noFill/>
          <a:ln w="28575">
            <a:solidFill>
              <a:srgbClr val="CC00FF"/>
            </a:solidFill>
            <a:round/>
            <a:headEnd/>
            <a:tailEnd/>
          </a:ln>
        </p:spPr>
        <p:txBody>
          <a:bodyPr/>
          <a:lstStyle/>
          <a:p>
            <a:endParaRPr lang="en-US"/>
          </a:p>
        </p:txBody>
      </p:sp>
      <p:sp>
        <p:nvSpPr>
          <p:cNvPr id="252948" name="Line 20"/>
          <p:cNvSpPr>
            <a:spLocks noChangeShapeType="1"/>
          </p:cNvSpPr>
          <p:nvPr/>
        </p:nvSpPr>
        <p:spPr bwMode="auto">
          <a:xfrm>
            <a:off x="2362200" y="4495800"/>
            <a:ext cx="2743200" cy="0"/>
          </a:xfrm>
          <a:prstGeom prst="line">
            <a:avLst/>
          </a:prstGeom>
          <a:noFill/>
          <a:ln w="28575">
            <a:solidFill>
              <a:srgbClr val="CC00FF"/>
            </a:solidFill>
            <a:round/>
            <a:headEnd/>
            <a:tailEnd/>
          </a:ln>
        </p:spPr>
        <p:txBody>
          <a:bodyPr/>
          <a:lstStyle/>
          <a:p>
            <a:endParaRPr lang="en-US"/>
          </a:p>
        </p:txBody>
      </p:sp>
      <p:sp>
        <p:nvSpPr>
          <p:cNvPr id="252949" name="Text Box 21"/>
          <p:cNvSpPr txBox="1">
            <a:spLocks noChangeArrowheads="1"/>
          </p:cNvSpPr>
          <p:nvPr/>
        </p:nvSpPr>
        <p:spPr bwMode="auto">
          <a:xfrm>
            <a:off x="990600" y="5715000"/>
            <a:ext cx="3352800" cy="519113"/>
          </a:xfrm>
          <a:prstGeom prst="rect">
            <a:avLst/>
          </a:prstGeom>
          <a:noFill/>
          <a:ln w="9525">
            <a:noFill/>
            <a:miter lim="800000"/>
            <a:headEnd/>
            <a:tailEnd/>
          </a:ln>
        </p:spPr>
        <p:txBody>
          <a:bodyPr>
            <a:spAutoFit/>
          </a:bodyPr>
          <a:lstStyle/>
          <a:p>
            <a:pPr eaLnBrk="1" hangingPunct="1">
              <a:spcBef>
                <a:spcPct val="50000"/>
              </a:spcBef>
            </a:pPr>
            <a:r>
              <a:rPr lang="en-US" sz="2800" b="1">
                <a:solidFill>
                  <a:srgbClr val="FF0000"/>
                </a:solidFill>
                <a:latin typeface="Arial" charset="0"/>
              </a:rPr>
              <a:t>Luyện đọc nhóm 2 </a:t>
            </a:r>
          </a:p>
        </p:txBody>
      </p:sp>
      <p:sp>
        <p:nvSpPr>
          <p:cNvPr id="252950" name="AutoShape 22"/>
          <p:cNvSpPr>
            <a:spLocks noChangeArrowheads="1"/>
          </p:cNvSpPr>
          <p:nvPr/>
        </p:nvSpPr>
        <p:spPr bwMode="auto">
          <a:xfrm>
            <a:off x="4191000" y="5181600"/>
            <a:ext cx="1447800" cy="1371600"/>
          </a:xfrm>
          <a:prstGeom prst="star24">
            <a:avLst>
              <a:gd name="adj" fmla="val 37500"/>
            </a:avLst>
          </a:prstGeom>
          <a:solidFill>
            <a:schemeClr val="accent1"/>
          </a:solidFill>
          <a:ln w="9525">
            <a:solidFill>
              <a:srgbClr val="FF0000"/>
            </a:solidFill>
            <a:miter lim="800000"/>
            <a:headEnd/>
            <a:tailEnd/>
          </a:ln>
        </p:spPr>
        <p:txBody>
          <a:bodyPr wrap="none" anchor="ctr"/>
          <a:lstStyle/>
          <a:p>
            <a:endParaRPr lang="en-US">
              <a:latin typeface="Arial" charset="0"/>
            </a:endParaRPr>
          </a:p>
        </p:txBody>
      </p:sp>
      <p:sp>
        <p:nvSpPr>
          <p:cNvPr id="252951" name="Text Box 23"/>
          <p:cNvSpPr txBox="1">
            <a:spLocks noChangeArrowheads="1"/>
          </p:cNvSpPr>
          <p:nvPr/>
        </p:nvSpPr>
        <p:spPr bwMode="auto">
          <a:xfrm>
            <a:off x="4419600" y="5668963"/>
            <a:ext cx="990600" cy="396875"/>
          </a:xfrm>
          <a:prstGeom prst="rect">
            <a:avLst/>
          </a:prstGeom>
          <a:noFill/>
          <a:ln w="9525">
            <a:noFill/>
            <a:miter lim="800000"/>
            <a:headEnd/>
            <a:tailEnd/>
          </a:ln>
        </p:spPr>
        <p:txBody>
          <a:bodyPr>
            <a:spAutoFit/>
          </a:bodyPr>
          <a:lstStyle/>
          <a:p>
            <a:pPr eaLnBrk="1" hangingPunct="1">
              <a:spcBef>
                <a:spcPct val="50000"/>
              </a:spcBef>
            </a:pPr>
            <a:r>
              <a:rPr lang="en-US" sz="2000" b="1">
                <a:solidFill>
                  <a:srgbClr val="D10115"/>
                </a:solidFill>
                <a:latin typeface="Arial" charset="0"/>
              </a:rPr>
              <a:t>1 phút</a:t>
            </a:r>
          </a:p>
        </p:txBody>
      </p:sp>
      <p:sp>
        <p:nvSpPr>
          <p:cNvPr id="12311" name="WordArt 24"/>
          <p:cNvSpPr>
            <a:spLocks noChangeArrowheads="1" noChangeShapeType="1" noTextEdit="1"/>
          </p:cNvSpPr>
          <p:nvPr/>
        </p:nvSpPr>
        <p:spPr bwMode="auto">
          <a:xfrm>
            <a:off x="3124200" y="533400"/>
            <a:ext cx="3438525" cy="523875"/>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chemeClr val="accent2"/>
                </a:solidFill>
                <a:effectLst>
                  <a:outerShdw dist="45791" dir="2021404" algn="ctr" rotWithShape="0">
                    <a:srgbClr val="B2B2B2">
                      <a:alpha val="79999"/>
                    </a:srgbClr>
                  </a:outerShdw>
                </a:effectLst>
                <a:latin typeface="Arial"/>
                <a:cs typeface="Arial"/>
              </a:rPr>
              <a:t>ĐỌC DIỄN CẢM </a:t>
            </a:r>
          </a:p>
        </p:txBody>
      </p:sp>
      <p:pic>
        <p:nvPicPr>
          <p:cNvPr id="12312" name="Picture 25" descr="WhitecornerFlower"/>
          <p:cNvPicPr>
            <a:picLocks noChangeAspect="1" noChangeArrowheads="1"/>
          </p:cNvPicPr>
          <p:nvPr/>
        </p:nvPicPr>
        <p:blipFill>
          <a:blip r:embed="rId3"/>
          <a:srcRect/>
          <a:stretch>
            <a:fillRect/>
          </a:stretch>
        </p:blipFill>
        <p:spPr bwMode="auto">
          <a:xfrm>
            <a:off x="0" y="0"/>
            <a:ext cx="1143000" cy="1143000"/>
          </a:xfrm>
          <a:prstGeom prst="rect">
            <a:avLst/>
          </a:prstGeom>
          <a:noFill/>
          <a:ln w="9525">
            <a:noFill/>
            <a:miter lim="800000"/>
            <a:headEnd/>
            <a:tailEnd/>
          </a:ln>
        </p:spPr>
      </p:pic>
      <p:pic>
        <p:nvPicPr>
          <p:cNvPr id="12313" name="Picture 26" descr="WhitecornerFlower"/>
          <p:cNvPicPr>
            <a:picLocks noChangeAspect="1" noChangeArrowheads="1"/>
          </p:cNvPicPr>
          <p:nvPr/>
        </p:nvPicPr>
        <p:blipFill>
          <a:blip r:embed="rId4"/>
          <a:srcRect/>
          <a:stretch>
            <a:fillRect/>
          </a:stretch>
        </p:blipFill>
        <p:spPr bwMode="auto">
          <a:xfrm>
            <a:off x="8001000" y="0"/>
            <a:ext cx="1143000" cy="1143000"/>
          </a:xfrm>
          <a:prstGeom prst="rect">
            <a:avLst/>
          </a:prstGeom>
          <a:noFill/>
          <a:ln w="9525">
            <a:noFill/>
            <a:miter lim="800000"/>
            <a:headEnd/>
            <a:tailEnd/>
          </a:ln>
        </p:spPr>
      </p:pic>
      <p:pic>
        <p:nvPicPr>
          <p:cNvPr id="12314" name="Picture 27" descr="WhitecornerFlower"/>
          <p:cNvPicPr>
            <a:picLocks noChangeAspect="1" noChangeArrowheads="1"/>
          </p:cNvPicPr>
          <p:nvPr/>
        </p:nvPicPr>
        <p:blipFill>
          <a:blip r:embed="rId3"/>
          <a:srcRect/>
          <a:stretch>
            <a:fillRect/>
          </a:stretch>
        </p:blipFill>
        <p:spPr bwMode="auto">
          <a:xfrm rot="-5552688">
            <a:off x="0" y="5715000"/>
            <a:ext cx="1143000" cy="1143000"/>
          </a:xfrm>
          <a:prstGeom prst="rect">
            <a:avLst/>
          </a:prstGeom>
          <a:noFill/>
          <a:ln w="9525">
            <a:noFill/>
            <a:miter lim="800000"/>
            <a:headEnd/>
            <a:tailEnd/>
          </a:ln>
        </p:spPr>
      </p:pic>
      <p:pic>
        <p:nvPicPr>
          <p:cNvPr id="12315" name="Picture 28" descr="WhitecornerFlower"/>
          <p:cNvPicPr>
            <a:picLocks noChangeAspect="1" noChangeArrowheads="1"/>
          </p:cNvPicPr>
          <p:nvPr/>
        </p:nvPicPr>
        <p:blipFill>
          <a:blip r:embed="rId5"/>
          <a:srcRect/>
          <a:stretch>
            <a:fillRect/>
          </a:stretch>
        </p:blipFill>
        <p:spPr bwMode="auto">
          <a:xfrm>
            <a:off x="7848600" y="5562600"/>
            <a:ext cx="1295400" cy="129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2933"/>
                                        </p:tgtEl>
                                        <p:attrNameLst>
                                          <p:attrName>style.visibility</p:attrName>
                                        </p:attrNameLst>
                                      </p:cBhvr>
                                      <p:to>
                                        <p:strVal val="visible"/>
                                      </p:to>
                                    </p:set>
                                    <p:animEffect transition="in" filter="blinds(horizontal)">
                                      <p:cBhvr>
                                        <p:cTn id="7" dur="500"/>
                                        <p:tgtEl>
                                          <p:spTgt spid="2529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2934"/>
                                        </p:tgtEl>
                                        <p:attrNameLst>
                                          <p:attrName>style.visibility</p:attrName>
                                        </p:attrNameLst>
                                      </p:cBhvr>
                                      <p:to>
                                        <p:strVal val="visible"/>
                                      </p:to>
                                    </p:set>
                                    <p:animEffect transition="in" filter="blinds(horizontal)">
                                      <p:cBhvr>
                                        <p:cTn id="12" dur="500"/>
                                        <p:tgtEl>
                                          <p:spTgt spid="2529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52935"/>
                                        </p:tgtEl>
                                        <p:attrNameLst>
                                          <p:attrName>style.visibility</p:attrName>
                                        </p:attrNameLst>
                                      </p:cBhvr>
                                      <p:to>
                                        <p:strVal val="visible"/>
                                      </p:to>
                                    </p:set>
                                    <p:animEffect transition="in" filter="box(in)">
                                      <p:cBhvr>
                                        <p:cTn id="17" dur="500"/>
                                        <p:tgtEl>
                                          <p:spTgt spid="2529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2936"/>
                                        </p:tgtEl>
                                        <p:attrNameLst>
                                          <p:attrName>style.visibility</p:attrName>
                                        </p:attrNameLst>
                                      </p:cBhvr>
                                      <p:to>
                                        <p:strVal val="visible"/>
                                      </p:to>
                                    </p:set>
                                    <p:animEffect transition="in" filter="blinds(horizontal)">
                                      <p:cBhvr>
                                        <p:cTn id="22" dur="500"/>
                                        <p:tgtEl>
                                          <p:spTgt spid="2529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52940"/>
                                        </p:tgtEl>
                                        <p:attrNameLst>
                                          <p:attrName>style.visibility</p:attrName>
                                        </p:attrNameLst>
                                      </p:cBhvr>
                                      <p:to>
                                        <p:strVal val="visible"/>
                                      </p:to>
                                    </p:set>
                                    <p:animEffect transition="in" filter="checkerboard(across)">
                                      <p:cBhvr>
                                        <p:cTn id="27" dur="500"/>
                                        <p:tgtEl>
                                          <p:spTgt spid="252940"/>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252939"/>
                                        </p:tgtEl>
                                        <p:attrNameLst>
                                          <p:attrName>style.visibility</p:attrName>
                                        </p:attrNameLst>
                                      </p:cBhvr>
                                      <p:to>
                                        <p:strVal val="visible"/>
                                      </p:to>
                                    </p:set>
                                    <p:animEffect transition="in" filter="checkerboard(across)">
                                      <p:cBhvr>
                                        <p:cTn id="30" dur="500"/>
                                        <p:tgtEl>
                                          <p:spTgt spid="25293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52941"/>
                                        </p:tgtEl>
                                        <p:attrNameLst>
                                          <p:attrName>style.visibility</p:attrName>
                                        </p:attrNameLst>
                                      </p:cBhvr>
                                      <p:to>
                                        <p:strVal val="visible"/>
                                      </p:to>
                                    </p:set>
                                    <p:animEffect transition="in" filter="blinds(horizontal)">
                                      <p:cBhvr>
                                        <p:cTn id="35" dur="500"/>
                                        <p:tgtEl>
                                          <p:spTgt spid="25294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52937"/>
                                        </p:tgtEl>
                                        <p:attrNameLst>
                                          <p:attrName>style.visibility</p:attrName>
                                        </p:attrNameLst>
                                      </p:cBhvr>
                                      <p:to>
                                        <p:strVal val="visible"/>
                                      </p:to>
                                    </p:set>
                                    <p:animEffect transition="in" filter="blinds(horizontal)">
                                      <p:cBhvr>
                                        <p:cTn id="40" dur="500"/>
                                        <p:tgtEl>
                                          <p:spTgt spid="25293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52942"/>
                                        </p:tgtEl>
                                        <p:attrNameLst>
                                          <p:attrName>style.visibility</p:attrName>
                                        </p:attrNameLst>
                                      </p:cBhvr>
                                      <p:to>
                                        <p:strVal val="visible"/>
                                      </p:to>
                                    </p:set>
                                    <p:animEffect transition="in" filter="blinds(horizontal)">
                                      <p:cBhvr>
                                        <p:cTn id="45" dur="500"/>
                                        <p:tgtEl>
                                          <p:spTgt spid="25294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52943"/>
                                        </p:tgtEl>
                                        <p:attrNameLst>
                                          <p:attrName>style.visibility</p:attrName>
                                        </p:attrNameLst>
                                      </p:cBhvr>
                                      <p:to>
                                        <p:strVal val="visible"/>
                                      </p:to>
                                    </p:set>
                                    <p:animEffect transition="in" filter="box(in)">
                                      <p:cBhvr>
                                        <p:cTn id="50" dur="500"/>
                                        <p:tgtEl>
                                          <p:spTgt spid="25294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52945"/>
                                        </p:tgtEl>
                                        <p:attrNameLst>
                                          <p:attrName>style.visibility</p:attrName>
                                        </p:attrNameLst>
                                      </p:cBhvr>
                                      <p:to>
                                        <p:strVal val="visible"/>
                                      </p:to>
                                    </p:set>
                                    <p:animEffect transition="in" filter="blinds(horizontal)">
                                      <p:cBhvr>
                                        <p:cTn id="55" dur="500"/>
                                        <p:tgtEl>
                                          <p:spTgt spid="25294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52946"/>
                                        </p:tgtEl>
                                        <p:attrNameLst>
                                          <p:attrName>style.visibility</p:attrName>
                                        </p:attrNameLst>
                                      </p:cBhvr>
                                      <p:to>
                                        <p:strVal val="visible"/>
                                      </p:to>
                                    </p:set>
                                    <p:animEffect transition="in" filter="blinds(horizontal)">
                                      <p:cBhvr>
                                        <p:cTn id="60" dur="500"/>
                                        <p:tgtEl>
                                          <p:spTgt spid="25294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252948"/>
                                        </p:tgtEl>
                                        <p:attrNameLst>
                                          <p:attrName>style.visibility</p:attrName>
                                        </p:attrNameLst>
                                      </p:cBhvr>
                                      <p:to>
                                        <p:strVal val="visible"/>
                                      </p:to>
                                    </p:set>
                                    <p:animEffect transition="in" filter="box(in)">
                                      <p:cBhvr>
                                        <p:cTn id="65" dur="500"/>
                                        <p:tgtEl>
                                          <p:spTgt spid="252948"/>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 presetClass="entr" presetSubtype="10" fill="hold" grpId="0" nodeType="clickEffect">
                                  <p:stCondLst>
                                    <p:cond delay="0"/>
                                  </p:stCondLst>
                                  <p:childTnLst>
                                    <p:set>
                                      <p:cBhvr>
                                        <p:cTn id="69" dur="1" fill="hold">
                                          <p:stCondLst>
                                            <p:cond delay="0"/>
                                          </p:stCondLst>
                                        </p:cTn>
                                        <p:tgtEl>
                                          <p:spTgt spid="252944"/>
                                        </p:tgtEl>
                                        <p:attrNameLst>
                                          <p:attrName>style.visibility</p:attrName>
                                        </p:attrNameLst>
                                      </p:cBhvr>
                                      <p:to>
                                        <p:strVal val="visible"/>
                                      </p:to>
                                    </p:set>
                                    <p:animEffect transition="in" filter="checkerboard(across)">
                                      <p:cBhvr>
                                        <p:cTn id="70" dur="500"/>
                                        <p:tgtEl>
                                          <p:spTgt spid="252944"/>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52938"/>
                                        </p:tgtEl>
                                        <p:attrNameLst>
                                          <p:attrName>style.visibility</p:attrName>
                                        </p:attrNameLst>
                                      </p:cBhvr>
                                      <p:to>
                                        <p:strVal val="visible"/>
                                      </p:to>
                                    </p:set>
                                    <p:animEffect transition="in" filter="blinds(horizontal)">
                                      <p:cBhvr>
                                        <p:cTn id="75" dur="500"/>
                                        <p:tgtEl>
                                          <p:spTgt spid="252938"/>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252947"/>
                                        </p:tgtEl>
                                        <p:attrNameLst>
                                          <p:attrName>style.visibility</p:attrName>
                                        </p:attrNameLst>
                                      </p:cBhvr>
                                      <p:to>
                                        <p:strVal val="visible"/>
                                      </p:to>
                                    </p:set>
                                    <p:animEffect transition="in" filter="blinds(horizontal)">
                                      <p:cBhvr>
                                        <p:cTn id="80" dur="500"/>
                                        <p:tgtEl>
                                          <p:spTgt spid="252947"/>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252951"/>
                                        </p:tgtEl>
                                        <p:attrNameLst>
                                          <p:attrName>style.visibility</p:attrName>
                                        </p:attrNameLst>
                                      </p:cBhvr>
                                      <p:to>
                                        <p:strVal val="visible"/>
                                      </p:to>
                                    </p:set>
                                    <p:animEffect transition="in" filter="blinds(horizontal)">
                                      <p:cBhvr>
                                        <p:cTn id="85" dur="500"/>
                                        <p:tgtEl>
                                          <p:spTgt spid="252951"/>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252950"/>
                                        </p:tgtEl>
                                        <p:attrNameLst>
                                          <p:attrName>style.visibility</p:attrName>
                                        </p:attrNameLst>
                                      </p:cBhvr>
                                      <p:to>
                                        <p:strVal val="visible"/>
                                      </p:to>
                                    </p:set>
                                    <p:animEffect transition="in" filter="blinds(horizontal)">
                                      <p:cBhvr>
                                        <p:cTn id="88" dur="500"/>
                                        <p:tgtEl>
                                          <p:spTgt spid="252950"/>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252949"/>
                                        </p:tgtEl>
                                        <p:attrNameLst>
                                          <p:attrName>style.visibility</p:attrName>
                                        </p:attrNameLst>
                                      </p:cBhvr>
                                      <p:to>
                                        <p:strVal val="visible"/>
                                      </p:to>
                                    </p:set>
                                    <p:animEffect transition="in" filter="blinds(horizontal)">
                                      <p:cBhvr>
                                        <p:cTn id="91" dur="500"/>
                                        <p:tgtEl>
                                          <p:spTgt spid="252949"/>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xit" presetSubtype="10" fill="hold" grpId="1" nodeType="clickEffect">
                                  <p:stCondLst>
                                    <p:cond delay="0"/>
                                  </p:stCondLst>
                                  <p:childTnLst>
                                    <p:animEffect transition="out" filter="blinds(horizontal)">
                                      <p:cBhvr>
                                        <p:cTn id="95" dur="500"/>
                                        <p:tgtEl>
                                          <p:spTgt spid="252951"/>
                                        </p:tgtEl>
                                      </p:cBhvr>
                                    </p:animEffect>
                                    <p:set>
                                      <p:cBhvr>
                                        <p:cTn id="96" dur="1" fill="hold">
                                          <p:stCondLst>
                                            <p:cond delay="499"/>
                                          </p:stCondLst>
                                        </p:cTn>
                                        <p:tgtEl>
                                          <p:spTgt spid="252951"/>
                                        </p:tgtEl>
                                        <p:attrNameLst>
                                          <p:attrName>style.visibility</p:attrName>
                                        </p:attrNameLst>
                                      </p:cBhvr>
                                      <p:to>
                                        <p:strVal val="hidden"/>
                                      </p:to>
                                    </p:set>
                                  </p:childTnLst>
                                </p:cTn>
                              </p:par>
                              <p:par>
                                <p:cTn id="97" presetID="3" presetClass="exit" presetSubtype="10" fill="hold" grpId="1" nodeType="withEffect">
                                  <p:stCondLst>
                                    <p:cond delay="0"/>
                                  </p:stCondLst>
                                  <p:childTnLst>
                                    <p:animEffect transition="out" filter="blinds(horizontal)">
                                      <p:cBhvr>
                                        <p:cTn id="98" dur="500"/>
                                        <p:tgtEl>
                                          <p:spTgt spid="252950"/>
                                        </p:tgtEl>
                                      </p:cBhvr>
                                    </p:animEffect>
                                    <p:set>
                                      <p:cBhvr>
                                        <p:cTn id="99" dur="1" fill="hold">
                                          <p:stCondLst>
                                            <p:cond delay="499"/>
                                          </p:stCondLst>
                                        </p:cTn>
                                        <p:tgtEl>
                                          <p:spTgt spid="252950"/>
                                        </p:tgtEl>
                                        <p:attrNameLst>
                                          <p:attrName>style.visibility</p:attrName>
                                        </p:attrNameLst>
                                      </p:cBhvr>
                                      <p:to>
                                        <p:strVal val="hidden"/>
                                      </p:to>
                                    </p:set>
                                  </p:childTnLst>
                                </p:cTn>
                              </p:par>
                              <p:par>
                                <p:cTn id="100" presetID="3" presetClass="exit" presetSubtype="10" fill="hold" grpId="1" nodeType="withEffect">
                                  <p:stCondLst>
                                    <p:cond delay="0"/>
                                  </p:stCondLst>
                                  <p:childTnLst>
                                    <p:animEffect transition="out" filter="blinds(horizontal)">
                                      <p:cBhvr>
                                        <p:cTn id="101" dur="500"/>
                                        <p:tgtEl>
                                          <p:spTgt spid="252949"/>
                                        </p:tgtEl>
                                      </p:cBhvr>
                                    </p:animEffect>
                                    <p:set>
                                      <p:cBhvr>
                                        <p:cTn id="102" dur="1" fill="hold">
                                          <p:stCondLst>
                                            <p:cond delay="499"/>
                                          </p:stCondLst>
                                        </p:cTn>
                                        <p:tgtEl>
                                          <p:spTgt spid="2529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3" grpId="0"/>
      <p:bldP spid="252934" grpId="0" animBg="1"/>
      <p:bldP spid="252935" grpId="0" animBg="1"/>
      <p:bldP spid="252936" grpId="0" animBg="1"/>
      <p:bldP spid="252937" grpId="0" animBg="1"/>
      <p:bldP spid="252938" grpId="0" animBg="1"/>
      <p:bldP spid="252939" grpId="0" animBg="1"/>
      <p:bldP spid="252940" grpId="0" animBg="1"/>
      <p:bldP spid="252941" grpId="0" animBg="1"/>
      <p:bldP spid="252942" grpId="0" animBg="1"/>
      <p:bldP spid="252943" grpId="0" animBg="1"/>
      <p:bldP spid="252944" grpId="0" animBg="1"/>
      <p:bldP spid="252945" grpId="0" animBg="1"/>
      <p:bldP spid="252946" grpId="0" animBg="1"/>
      <p:bldP spid="252947" grpId="0" animBg="1"/>
      <p:bldP spid="252948" grpId="0" animBg="1"/>
      <p:bldP spid="252949" grpId="0"/>
      <p:bldP spid="252949" grpId="1"/>
      <p:bldP spid="252950" grpId="0" animBg="1"/>
      <p:bldP spid="252950" grpId="1" animBg="1"/>
      <p:bldP spid="252951" grpId="0"/>
      <p:bldP spid="25295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3" name="Rectangle 5"/>
          <p:cNvSpPr>
            <a:spLocks noGrp="1" noChangeArrowheads="1"/>
          </p:cNvSpPr>
          <p:nvPr>
            <p:ph type="title"/>
          </p:nvPr>
        </p:nvSpPr>
        <p:spPr/>
        <p:txBody>
          <a:bodyPr/>
          <a:lstStyle/>
          <a:p>
            <a:pPr eaLnBrk="1" hangingPunct="1">
              <a:defRPr/>
            </a:pPr>
            <a:r>
              <a:rPr lang="en-US" smtClean="0">
                <a:solidFill>
                  <a:srgbClr val="D10115"/>
                </a:solidFill>
                <a:latin typeface="Arial"/>
              </a:rPr>
              <a:t>            </a:t>
            </a:r>
            <a:r>
              <a:rPr lang="en-US" u="sng" smtClean="0">
                <a:solidFill>
                  <a:srgbClr val="D10115"/>
                </a:solidFill>
                <a:latin typeface="Arial"/>
              </a:rPr>
              <a:t>THI ĐỌC DIỄN CẢM</a:t>
            </a:r>
            <a:r>
              <a:rPr lang="en-US" smtClean="0">
                <a:latin typeface="Arial"/>
              </a:rPr>
              <a:t> </a:t>
            </a:r>
          </a:p>
        </p:txBody>
      </p:sp>
      <p:grpSp>
        <p:nvGrpSpPr>
          <p:cNvPr id="2" name="Group 6"/>
          <p:cNvGrpSpPr>
            <a:grpSpLocks/>
          </p:cNvGrpSpPr>
          <p:nvPr/>
        </p:nvGrpSpPr>
        <p:grpSpPr bwMode="auto">
          <a:xfrm>
            <a:off x="457200" y="1219200"/>
            <a:ext cx="9144000" cy="2895600"/>
            <a:chOff x="2352" y="2496"/>
            <a:chExt cx="2352" cy="528"/>
          </a:xfrm>
        </p:grpSpPr>
        <p:sp>
          <p:nvSpPr>
            <p:cNvPr id="13319" name="Oval 7"/>
            <p:cNvSpPr>
              <a:spLocks noChangeArrowheads="1"/>
            </p:cNvSpPr>
            <p:nvPr/>
          </p:nvSpPr>
          <p:spPr bwMode="auto">
            <a:xfrm>
              <a:off x="2352" y="2640"/>
              <a:ext cx="1824" cy="384"/>
            </a:xfrm>
            <a:prstGeom prst="ellipse">
              <a:avLst/>
            </a:prstGeom>
            <a:solidFill>
              <a:srgbClr val="FFCCFF"/>
            </a:solidFill>
            <a:ln w="9525">
              <a:solidFill>
                <a:srgbClr val="0000FF"/>
              </a:solidFill>
              <a:round/>
              <a:headEnd/>
              <a:tailEnd/>
            </a:ln>
          </p:spPr>
          <p:txBody>
            <a:bodyPr wrap="none" anchor="ctr"/>
            <a:lstStyle/>
            <a:p>
              <a:pPr algn="ctr" eaLnBrk="1" hangingPunct="1"/>
              <a:r>
                <a:rPr lang="en-US" sz="5400" b="1">
                  <a:solidFill>
                    <a:srgbClr val="FF0066"/>
                  </a:solidFill>
                  <a:latin typeface="Arial" charset="0"/>
                </a:rPr>
                <a:t>Chúc mừng các bạn !</a:t>
              </a:r>
            </a:p>
          </p:txBody>
        </p:sp>
        <p:pic>
          <p:nvPicPr>
            <p:cNvPr id="13320" name="Picture 8" descr="6"/>
            <p:cNvPicPr>
              <a:picLocks noChangeAspect="1" noChangeArrowheads="1" noCrop="1"/>
            </p:cNvPicPr>
            <p:nvPr/>
          </p:nvPicPr>
          <p:blipFill>
            <a:blip r:embed="rId3"/>
            <a:srcRect/>
            <a:stretch>
              <a:fillRect/>
            </a:stretch>
          </p:blipFill>
          <p:spPr bwMode="auto">
            <a:xfrm>
              <a:off x="4128" y="2496"/>
              <a:ext cx="576" cy="488"/>
            </a:xfrm>
            <a:prstGeom prst="rect">
              <a:avLst/>
            </a:prstGeom>
            <a:noFill/>
            <a:ln w="9525">
              <a:noFill/>
              <a:miter lim="800000"/>
              <a:headEnd/>
              <a:tailEnd/>
            </a:ln>
          </p:spPr>
        </p:pic>
      </p:grpSp>
      <p:grpSp>
        <p:nvGrpSpPr>
          <p:cNvPr id="3" name="Group 9"/>
          <p:cNvGrpSpPr>
            <a:grpSpLocks/>
          </p:cNvGrpSpPr>
          <p:nvPr/>
        </p:nvGrpSpPr>
        <p:grpSpPr bwMode="auto">
          <a:xfrm>
            <a:off x="457200" y="1219200"/>
            <a:ext cx="9144000" cy="2895600"/>
            <a:chOff x="2352" y="2496"/>
            <a:chExt cx="2352" cy="528"/>
          </a:xfrm>
        </p:grpSpPr>
        <p:sp>
          <p:nvSpPr>
            <p:cNvPr id="13317" name="Oval 10"/>
            <p:cNvSpPr>
              <a:spLocks noChangeArrowheads="1"/>
            </p:cNvSpPr>
            <p:nvPr/>
          </p:nvSpPr>
          <p:spPr bwMode="auto">
            <a:xfrm>
              <a:off x="2352" y="2640"/>
              <a:ext cx="1824" cy="384"/>
            </a:xfrm>
            <a:prstGeom prst="ellipse">
              <a:avLst/>
            </a:prstGeom>
            <a:solidFill>
              <a:srgbClr val="FFCCFF"/>
            </a:solidFill>
            <a:ln w="9525">
              <a:solidFill>
                <a:srgbClr val="0000FF"/>
              </a:solidFill>
              <a:round/>
              <a:headEnd/>
              <a:tailEnd/>
            </a:ln>
          </p:spPr>
          <p:txBody>
            <a:bodyPr wrap="none" anchor="ctr"/>
            <a:lstStyle/>
            <a:p>
              <a:pPr algn="ctr" eaLnBrk="1" hangingPunct="1"/>
              <a:r>
                <a:rPr lang="en-US" sz="5400" b="1">
                  <a:solidFill>
                    <a:srgbClr val="FF0066"/>
                  </a:solidFill>
                  <a:latin typeface="Arial" charset="0"/>
                </a:rPr>
                <a:t>Chúc mừng các bạn !</a:t>
              </a:r>
            </a:p>
          </p:txBody>
        </p:sp>
        <p:pic>
          <p:nvPicPr>
            <p:cNvPr id="13318" name="Picture 11" descr="6"/>
            <p:cNvPicPr>
              <a:picLocks noChangeAspect="1" noChangeArrowheads="1" noCrop="1"/>
            </p:cNvPicPr>
            <p:nvPr/>
          </p:nvPicPr>
          <p:blipFill>
            <a:blip r:embed="rId3"/>
            <a:srcRect/>
            <a:stretch>
              <a:fillRect/>
            </a:stretch>
          </p:blipFill>
          <p:spPr bwMode="auto">
            <a:xfrm>
              <a:off x="4128" y="2496"/>
              <a:ext cx="576" cy="48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builtIn="1"/>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nodeType="clickEffect">
                                  <p:stCondLst>
                                    <p:cond delay="0"/>
                                  </p:stCondLst>
                                  <p:childTnLst>
                                    <p:animEffect transition="out" filter="blinds(horizontal)">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3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800" decel="100000"/>
                                        <p:tgtEl>
                                          <p:spTgt spid="3"/>
                                        </p:tgtEl>
                                      </p:cBhvr>
                                    </p:animEffect>
                                    <p:anim calcmode="lin" valueType="num">
                                      <p:cBhvr>
                                        <p:cTn id="21" dur="800" decel="100000" fill="hold"/>
                                        <p:tgtEl>
                                          <p:spTgt spid="3"/>
                                        </p:tgtEl>
                                        <p:attrNameLst>
                                          <p:attrName>style.rotation</p:attrName>
                                        </p:attrNameLst>
                                      </p:cBhvr>
                                      <p:tavLst>
                                        <p:tav tm="0">
                                          <p:val>
                                            <p:fltVal val="-90"/>
                                          </p:val>
                                        </p:tav>
                                        <p:tav tm="100000">
                                          <p:val>
                                            <p:fltVal val="0"/>
                                          </p:val>
                                        </p:tav>
                                      </p:tavLst>
                                    </p:anim>
                                    <p:anim calcmode="lin" valueType="num">
                                      <p:cBhvr>
                                        <p:cTn id="22" dur="800" decel="100000" fill="hold"/>
                                        <p:tgtEl>
                                          <p:spTgt spid="3"/>
                                        </p:tgtEl>
                                        <p:attrNameLst>
                                          <p:attrName>ppt_x</p:attrName>
                                        </p:attrNameLst>
                                      </p:cBhvr>
                                      <p:tavLst>
                                        <p:tav tm="0">
                                          <p:val>
                                            <p:strVal val="#ppt_x+0.4"/>
                                          </p:val>
                                        </p:tav>
                                        <p:tav tm="100000">
                                          <p:val>
                                            <p:strVal val="#ppt_x-0.05"/>
                                          </p:val>
                                        </p:tav>
                                      </p:tavLst>
                                    </p:anim>
                                    <p:anim calcmode="lin" valueType="num">
                                      <p:cBhvr>
                                        <p:cTn id="23" dur="800" decel="100000" fill="hold"/>
                                        <p:tgtEl>
                                          <p:spTgt spid="3"/>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pPr eaLnBrk="1" hangingPunct="1">
              <a:defRPr/>
            </a:pPr>
            <a:endParaRPr lang="en-US" smtClean="0">
              <a:latin typeface="Arial"/>
            </a:endParaRPr>
          </a:p>
        </p:txBody>
      </p:sp>
      <p:pic>
        <p:nvPicPr>
          <p:cNvPr id="14339" name="Picture 4" descr="HYH"/>
          <p:cNvPicPr>
            <a:picLocks noChangeAspect="1" noChangeArrowheads="1"/>
          </p:cNvPicPr>
          <p:nvPr>
            <p:ph type="body" idx="1"/>
          </p:nvPr>
        </p:nvPicPr>
        <p:blipFill>
          <a:blip r:embed="rId2"/>
          <a:srcRect/>
          <a:stretch>
            <a:fillRect/>
          </a:stretch>
        </p:blipFill>
        <p:spPr>
          <a:xfrm>
            <a:off x="0" y="0"/>
            <a:ext cx="9144000" cy="6858000"/>
          </a:xfrm>
          <a:noFill/>
        </p:spPr>
      </p:pic>
      <p:sp>
        <p:nvSpPr>
          <p:cNvPr id="253958" name="Rectangle 6"/>
          <p:cNvSpPr>
            <a:spLocks noChangeArrowheads="1"/>
          </p:cNvSpPr>
          <p:nvPr/>
        </p:nvSpPr>
        <p:spPr bwMode="auto">
          <a:xfrm>
            <a:off x="533400" y="2133600"/>
            <a:ext cx="3962400" cy="762000"/>
          </a:xfrm>
          <a:prstGeom prst="rect">
            <a:avLst/>
          </a:prstGeom>
          <a:noFill/>
          <a:ln w="9525">
            <a:noFill/>
            <a:miter lim="800000"/>
            <a:headEnd/>
            <a:tailEnd/>
          </a:ln>
          <a:effectLst/>
        </p:spPr>
        <p:txBody>
          <a:bodyPr/>
          <a:lstStyle/>
          <a:p>
            <a:pPr marL="342900" indent="-342900" eaLnBrk="1" hangingPunct="1">
              <a:spcBef>
                <a:spcPct val="20000"/>
              </a:spcBef>
              <a:buClr>
                <a:schemeClr val="tx1"/>
              </a:buClr>
              <a:buSzPct val="120000"/>
              <a:buFont typeface="Wingdings" pitchFamily="2" charset="2"/>
              <a:buChar char="v"/>
              <a:defRPr/>
            </a:pPr>
            <a:r>
              <a:rPr lang="en-US" sz="2000" b="1">
                <a:solidFill>
                  <a:srgbClr val="000000"/>
                </a:solidFill>
                <a:effectLst>
                  <a:outerShdw blurRad="38100" dist="38100" dir="2700000" algn="tl">
                    <a:srgbClr val="FFFFFF"/>
                  </a:outerShdw>
                </a:effectLst>
                <a:latin typeface="Arial"/>
              </a:rPr>
              <a:t>Đọc đúng :</a:t>
            </a:r>
            <a:endParaRPr lang="en-US" sz="3200">
              <a:solidFill>
                <a:srgbClr val="000000"/>
              </a:solidFill>
              <a:effectLst>
                <a:outerShdw blurRad="38100" dist="38100" dir="2700000" algn="tl">
                  <a:srgbClr val="FFFFFF"/>
                </a:outerShdw>
              </a:effectLst>
              <a:latin typeface="Arial"/>
            </a:endParaRPr>
          </a:p>
          <a:p>
            <a:pPr marL="342900" indent="-342900" eaLnBrk="1" hangingPunct="1">
              <a:spcBef>
                <a:spcPct val="20000"/>
              </a:spcBef>
              <a:buClr>
                <a:schemeClr val="hlink"/>
              </a:buClr>
              <a:buSzPct val="120000"/>
              <a:buFontTx/>
              <a:buChar char="•"/>
              <a:defRPr/>
            </a:pPr>
            <a:r>
              <a:rPr lang="en-US">
                <a:solidFill>
                  <a:srgbClr val="FF0000"/>
                </a:solidFill>
                <a:effectLst>
                  <a:outerShdw blurRad="38100" dist="38100" dir="2700000" algn="tl">
                    <a:srgbClr val="000000"/>
                  </a:outerShdw>
                </a:effectLst>
                <a:latin typeface="Arial"/>
              </a:rPr>
              <a:t>Sắp xếp</a:t>
            </a:r>
            <a:r>
              <a:rPr lang="en-US">
                <a:solidFill>
                  <a:srgbClr val="000000"/>
                </a:solidFill>
                <a:effectLst>
                  <a:outerShdw blurRad="38100" dist="38100" dir="2700000" algn="tl">
                    <a:srgbClr val="FFFFFF"/>
                  </a:outerShdw>
                </a:effectLst>
                <a:latin typeface="Arial"/>
              </a:rPr>
              <a:t> </a:t>
            </a:r>
          </a:p>
        </p:txBody>
      </p:sp>
      <p:sp>
        <p:nvSpPr>
          <p:cNvPr id="253959" name="Rectangle 7"/>
          <p:cNvSpPr>
            <a:spLocks noChangeArrowheads="1"/>
          </p:cNvSpPr>
          <p:nvPr/>
        </p:nvSpPr>
        <p:spPr bwMode="auto">
          <a:xfrm>
            <a:off x="3048000" y="457200"/>
            <a:ext cx="1905000" cy="914400"/>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buSzPct val="120000"/>
              <a:defRPr/>
            </a:pPr>
            <a:r>
              <a:rPr lang="en-US" sz="3200" b="1" u="sng">
                <a:solidFill>
                  <a:srgbClr val="0E01B7"/>
                </a:solidFill>
                <a:effectLst>
                  <a:outerShdw blurRad="38100" dist="38100" dir="2700000" algn="tl">
                    <a:srgbClr val="000000"/>
                  </a:outerShdw>
                </a:effectLst>
                <a:latin typeface="Arial"/>
              </a:rPr>
              <a:t>Tập đọc</a:t>
            </a:r>
            <a:r>
              <a:rPr lang="en-US" sz="3200">
                <a:solidFill>
                  <a:srgbClr val="0E01B7"/>
                </a:solidFill>
                <a:effectLst>
                  <a:outerShdw blurRad="38100" dist="38100" dir="2700000" algn="tl">
                    <a:srgbClr val="000000"/>
                  </a:outerShdw>
                </a:effectLst>
                <a:latin typeface="Arial"/>
              </a:rPr>
              <a:t> </a:t>
            </a:r>
          </a:p>
        </p:txBody>
      </p:sp>
      <p:sp>
        <p:nvSpPr>
          <p:cNvPr id="14342" name="Text Box 8"/>
          <p:cNvSpPr txBox="1">
            <a:spLocks noChangeArrowheads="1"/>
          </p:cNvSpPr>
          <p:nvPr/>
        </p:nvSpPr>
        <p:spPr bwMode="auto">
          <a:xfrm>
            <a:off x="1676400" y="914400"/>
            <a:ext cx="6096000" cy="914400"/>
          </a:xfrm>
          <a:prstGeom prst="rect">
            <a:avLst/>
          </a:prstGeom>
          <a:noFill/>
          <a:ln w="9525">
            <a:noFill/>
            <a:miter lim="800000"/>
            <a:headEnd/>
            <a:tailEnd/>
          </a:ln>
        </p:spPr>
        <p:txBody>
          <a:bodyPr>
            <a:spAutoFit/>
          </a:bodyPr>
          <a:lstStyle/>
          <a:p>
            <a:pPr eaLnBrk="1" hangingPunct="1">
              <a:spcBef>
                <a:spcPct val="50000"/>
              </a:spcBef>
            </a:pPr>
            <a:r>
              <a:rPr lang="en-US" sz="2400" b="1">
                <a:solidFill>
                  <a:srgbClr val="D10115"/>
                </a:solidFill>
                <a:latin typeface="Arial" charset="0"/>
              </a:rPr>
              <a:t>TRỐNG ĐỒNG ĐÔNG SƠN</a:t>
            </a:r>
          </a:p>
          <a:p>
            <a:pPr algn="r" eaLnBrk="1" hangingPunct="1">
              <a:spcBef>
                <a:spcPct val="50000"/>
              </a:spcBef>
            </a:pPr>
            <a:r>
              <a:rPr lang="en-US" sz="2000" b="1">
                <a:solidFill>
                  <a:srgbClr val="D10115"/>
                </a:solidFill>
                <a:latin typeface="Arial" charset="0"/>
              </a:rPr>
              <a:t>Theo Nguyễn Văn Huyên</a:t>
            </a:r>
          </a:p>
        </p:txBody>
      </p:sp>
      <p:sp>
        <p:nvSpPr>
          <p:cNvPr id="14343" name="Text Box 9"/>
          <p:cNvSpPr txBox="1">
            <a:spLocks noChangeArrowheads="1"/>
          </p:cNvSpPr>
          <p:nvPr/>
        </p:nvSpPr>
        <p:spPr bwMode="auto">
          <a:xfrm>
            <a:off x="685800" y="1676400"/>
            <a:ext cx="3429000" cy="457200"/>
          </a:xfrm>
          <a:prstGeom prst="rect">
            <a:avLst/>
          </a:prstGeom>
          <a:noFill/>
          <a:ln w="9525">
            <a:noFill/>
            <a:miter lim="800000"/>
            <a:headEnd/>
            <a:tailEnd/>
          </a:ln>
        </p:spPr>
        <p:txBody>
          <a:bodyPr>
            <a:spAutoFit/>
          </a:bodyPr>
          <a:lstStyle/>
          <a:p>
            <a:pPr eaLnBrk="1" hangingPunct="1">
              <a:spcBef>
                <a:spcPct val="50000"/>
              </a:spcBef>
            </a:pPr>
            <a:r>
              <a:rPr lang="en-US" sz="2400" b="1" u="sng">
                <a:solidFill>
                  <a:srgbClr val="FF0000"/>
                </a:solidFill>
                <a:latin typeface="Arial" charset="0"/>
              </a:rPr>
              <a:t>Luyện đọc</a:t>
            </a:r>
            <a:r>
              <a:rPr lang="en-US" sz="2400" b="1">
                <a:solidFill>
                  <a:srgbClr val="FF0000"/>
                </a:solidFill>
                <a:latin typeface="Arial" charset="0"/>
              </a:rPr>
              <a:t> </a:t>
            </a:r>
          </a:p>
        </p:txBody>
      </p:sp>
      <p:sp>
        <p:nvSpPr>
          <p:cNvPr id="14344" name="Line 10"/>
          <p:cNvSpPr>
            <a:spLocks noChangeShapeType="1"/>
          </p:cNvSpPr>
          <p:nvPr/>
        </p:nvSpPr>
        <p:spPr bwMode="auto">
          <a:xfrm flipH="1">
            <a:off x="4648200" y="1981200"/>
            <a:ext cx="0" cy="2514600"/>
          </a:xfrm>
          <a:prstGeom prst="line">
            <a:avLst/>
          </a:prstGeom>
          <a:noFill/>
          <a:ln w="28575">
            <a:solidFill>
              <a:srgbClr val="D10115"/>
            </a:solidFill>
            <a:round/>
            <a:headEnd/>
            <a:tailEnd/>
          </a:ln>
        </p:spPr>
        <p:txBody>
          <a:bodyPr/>
          <a:lstStyle/>
          <a:p>
            <a:endParaRPr lang="en-US"/>
          </a:p>
        </p:txBody>
      </p:sp>
      <p:sp>
        <p:nvSpPr>
          <p:cNvPr id="14345" name="Text Box 11"/>
          <p:cNvSpPr txBox="1">
            <a:spLocks noChangeArrowheads="1"/>
          </p:cNvSpPr>
          <p:nvPr/>
        </p:nvSpPr>
        <p:spPr bwMode="auto">
          <a:xfrm>
            <a:off x="1676400" y="2514600"/>
            <a:ext cx="1066800" cy="366713"/>
          </a:xfrm>
          <a:prstGeom prst="rect">
            <a:avLst/>
          </a:prstGeom>
          <a:noFill/>
          <a:ln w="9525">
            <a:noFill/>
            <a:miter lim="800000"/>
            <a:headEnd/>
            <a:tailEnd/>
          </a:ln>
        </p:spPr>
        <p:txBody>
          <a:bodyPr>
            <a:spAutoFit/>
          </a:bodyPr>
          <a:lstStyle/>
          <a:p>
            <a:pPr eaLnBrk="1" hangingPunct="1">
              <a:spcBef>
                <a:spcPct val="50000"/>
              </a:spcBef>
            </a:pPr>
            <a:r>
              <a:rPr lang="en-US">
                <a:solidFill>
                  <a:srgbClr val="FF0000"/>
                </a:solidFill>
                <a:latin typeface="Arial" charset="0"/>
              </a:rPr>
              <a:t>vũ công,</a:t>
            </a:r>
          </a:p>
        </p:txBody>
      </p:sp>
      <p:sp>
        <p:nvSpPr>
          <p:cNvPr id="14346" name="Text Box 12"/>
          <p:cNvSpPr txBox="1">
            <a:spLocks noChangeArrowheads="1"/>
          </p:cNvSpPr>
          <p:nvPr/>
        </p:nvSpPr>
        <p:spPr bwMode="auto">
          <a:xfrm>
            <a:off x="2514600" y="2514600"/>
            <a:ext cx="990600" cy="366713"/>
          </a:xfrm>
          <a:prstGeom prst="rect">
            <a:avLst/>
          </a:prstGeom>
          <a:noFill/>
          <a:ln w="9525">
            <a:noFill/>
            <a:miter lim="800000"/>
            <a:headEnd/>
            <a:tailEnd/>
          </a:ln>
        </p:spPr>
        <p:txBody>
          <a:bodyPr>
            <a:spAutoFit/>
          </a:bodyPr>
          <a:lstStyle/>
          <a:p>
            <a:pPr eaLnBrk="1" hangingPunct="1">
              <a:spcBef>
                <a:spcPct val="50000"/>
              </a:spcBef>
            </a:pPr>
            <a:r>
              <a:rPr lang="en-US">
                <a:solidFill>
                  <a:srgbClr val="FF0000"/>
                </a:solidFill>
                <a:latin typeface="Arial" charset="0"/>
              </a:rPr>
              <a:t>vũ khí,</a:t>
            </a:r>
          </a:p>
        </p:txBody>
      </p:sp>
      <p:sp>
        <p:nvSpPr>
          <p:cNvPr id="14347" name="Text Box 13"/>
          <p:cNvSpPr txBox="1">
            <a:spLocks noChangeArrowheads="1"/>
          </p:cNvSpPr>
          <p:nvPr/>
        </p:nvSpPr>
        <p:spPr bwMode="auto">
          <a:xfrm>
            <a:off x="3200400" y="2514600"/>
            <a:ext cx="1600200" cy="366713"/>
          </a:xfrm>
          <a:prstGeom prst="rect">
            <a:avLst/>
          </a:prstGeom>
          <a:noFill/>
          <a:ln w="9525">
            <a:noFill/>
            <a:miter lim="800000"/>
            <a:headEnd/>
            <a:tailEnd/>
          </a:ln>
        </p:spPr>
        <p:txBody>
          <a:bodyPr>
            <a:spAutoFit/>
          </a:bodyPr>
          <a:lstStyle/>
          <a:p>
            <a:pPr eaLnBrk="1" hangingPunct="1">
              <a:spcBef>
                <a:spcPct val="50000"/>
              </a:spcBef>
            </a:pPr>
            <a:r>
              <a:rPr lang="en-US">
                <a:solidFill>
                  <a:srgbClr val="FF0000"/>
                </a:solidFill>
                <a:latin typeface="Arial" charset="0"/>
              </a:rPr>
              <a:t>bay lả bay la</a:t>
            </a:r>
          </a:p>
        </p:txBody>
      </p:sp>
      <p:sp>
        <p:nvSpPr>
          <p:cNvPr id="14348" name="Text Box 14"/>
          <p:cNvSpPr txBox="1">
            <a:spLocks noChangeArrowheads="1"/>
          </p:cNvSpPr>
          <p:nvPr/>
        </p:nvSpPr>
        <p:spPr bwMode="auto">
          <a:xfrm>
            <a:off x="5486400" y="2057400"/>
            <a:ext cx="3505200" cy="923925"/>
          </a:xfrm>
          <a:prstGeom prst="rect">
            <a:avLst/>
          </a:prstGeom>
          <a:noFill/>
          <a:ln w="9525">
            <a:noFill/>
            <a:miter lim="800000"/>
            <a:headEnd/>
            <a:tailEnd/>
          </a:ln>
        </p:spPr>
        <p:txBody>
          <a:bodyPr>
            <a:spAutoFit/>
          </a:bodyPr>
          <a:lstStyle/>
          <a:p>
            <a:pPr eaLnBrk="1" hangingPunct="1">
              <a:spcBef>
                <a:spcPct val="50000"/>
              </a:spcBef>
            </a:pPr>
            <a:r>
              <a:rPr lang="en-US">
                <a:solidFill>
                  <a:srgbClr val="D90116"/>
                </a:solidFill>
                <a:latin typeface="Arial" charset="0"/>
              </a:rPr>
              <a:t>Nói lên sự đa dạng và cách sắp xếp hoa văn của trống đồng Đông Sơn.</a:t>
            </a:r>
          </a:p>
        </p:txBody>
      </p:sp>
      <p:sp>
        <p:nvSpPr>
          <p:cNvPr id="14349" name="Text Box 15"/>
          <p:cNvSpPr txBox="1">
            <a:spLocks noChangeArrowheads="1"/>
          </p:cNvSpPr>
          <p:nvPr/>
        </p:nvSpPr>
        <p:spPr bwMode="auto">
          <a:xfrm>
            <a:off x="4648200" y="2667000"/>
            <a:ext cx="990600" cy="646113"/>
          </a:xfrm>
          <a:prstGeom prst="rect">
            <a:avLst/>
          </a:prstGeom>
          <a:noFill/>
          <a:ln w="9525">
            <a:noFill/>
            <a:miter lim="800000"/>
            <a:headEnd/>
            <a:tailEnd/>
          </a:ln>
        </p:spPr>
        <p:txBody>
          <a:bodyPr>
            <a:spAutoFit/>
          </a:bodyPr>
          <a:lstStyle/>
          <a:p>
            <a:pPr eaLnBrk="1" hangingPunct="1">
              <a:spcBef>
                <a:spcPct val="50000"/>
              </a:spcBef>
            </a:pPr>
            <a:r>
              <a:rPr lang="en-US" b="1">
                <a:solidFill>
                  <a:srgbClr val="D90116"/>
                </a:solidFill>
                <a:latin typeface="Arial" charset="0"/>
              </a:rPr>
              <a:t>Đoạn 2:</a:t>
            </a:r>
          </a:p>
        </p:txBody>
      </p:sp>
      <p:sp>
        <p:nvSpPr>
          <p:cNvPr id="14350" name="Text Box 16"/>
          <p:cNvSpPr txBox="1">
            <a:spLocks noChangeArrowheads="1"/>
          </p:cNvSpPr>
          <p:nvPr/>
        </p:nvSpPr>
        <p:spPr bwMode="auto">
          <a:xfrm>
            <a:off x="4648200" y="2057400"/>
            <a:ext cx="1219200" cy="366713"/>
          </a:xfrm>
          <a:prstGeom prst="rect">
            <a:avLst/>
          </a:prstGeom>
          <a:noFill/>
          <a:ln w="9525">
            <a:noFill/>
            <a:miter lim="800000"/>
            <a:headEnd/>
            <a:tailEnd/>
          </a:ln>
        </p:spPr>
        <p:txBody>
          <a:bodyPr>
            <a:spAutoFit/>
          </a:bodyPr>
          <a:lstStyle/>
          <a:p>
            <a:pPr eaLnBrk="1" hangingPunct="1">
              <a:spcBef>
                <a:spcPct val="50000"/>
              </a:spcBef>
            </a:pPr>
            <a:r>
              <a:rPr lang="en-US" b="1">
                <a:solidFill>
                  <a:srgbClr val="D90116"/>
                </a:solidFill>
                <a:latin typeface="Arial" charset="0"/>
              </a:rPr>
              <a:t>Đoạn 1:</a:t>
            </a:r>
          </a:p>
        </p:txBody>
      </p:sp>
      <p:sp>
        <p:nvSpPr>
          <p:cNvPr id="14351" name="Text Box 17"/>
          <p:cNvSpPr txBox="1">
            <a:spLocks noChangeArrowheads="1"/>
          </p:cNvSpPr>
          <p:nvPr/>
        </p:nvSpPr>
        <p:spPr bwMode="auto">
          <a:xfrm>
            <a:off x="5410200" y="2667000"/>
            <a:ext cx="3733800" cy="915988"/>
          </a:xfrm>
          <a:prstGeom prst="rect">
            <a:avLst/>
          </a:prstGeom>
          <a:noFill/>
          <a:ln w="9525">
            <a:noFill/>
            <a:miter lim="800000"/>
            <a:headEnd/>
            <a:tailEnd/>
          </a:ln>
        </p:spPr>
        <p:txBody>
          <a:bodyPr>
            <a:spAutoFit/>
          </a:bodyPr>
          <a:lstStyle/>
          <a:p>
            <a:pPr eaLnBrk="1" hangingPunct="1">
              <a:spcBef>
                <a:spcPct val="50000"/>
              </a:spcBef>
            </a:pPr>
            <a:r>
              <a:rPr lang="en-US">
                <a:solidFill>
                  <a:srgbClr val="D10115"/>
                </a:solidFill>
                <a:latin typeface="Arial" charset="0"/>
              </a:rPr>
              <a:t>Nói lên hình ảnh con người lao động làm chủ thiên nhiên,hòa mình với thiên nhiên</a:t>
            </a:r>
          </a:p>
        </p:txBody>
      </p:sp>
      <p:sp>
        <p:nvSpPr>
          <p:cNvPr id="14352" name="Text Box 18"/>
          <p:cNvSpPr txBox="1">
            <a:spLocks noChangeArrowheads="1"/>
          </p:cNvSpPr>
          <p:nvPr/>
        </p:nvSpPr>
        <p:spPr bwMode="auto">
          <a:xfrm>
            <a:off x="4648200" y="3581400"/>
            <a:ext cx="4495800" cy="915988"/>
          </a:xfrm>
          <a:prstGeom prst="rect">
            <a:avLst/>
          </a:prstGeom>
          <a:noFill/>
          <a:ln w="9525">
            <a:noFill/>
            <a:miter lim="800000"/>
            <a:headEnd/>
            <a:tailEnd/>
          </a:ln>
        </p:spPr>
        <p:txBody>
          <a:bodyPr>
            <a:spAutoFit/>
          </a:bodyPr>
          <a:lstStyle/>
          <a:p>
            <a:pPr eaLnBrk="1" hangingPunct="1">
              <a:spcBef>
                <a:spcPct val="50000"/>
              </a:spcBef>
            </a:pPr>
            <a:r>
              <a:rPr lang="en-US" b="1">
                <a:solidFill>
                  <a:srgbClr val="0000FF"/>
                </a:solidFill>
                <a:latin typeface="Arial" charset="0"/>
              </a:rPr>
              <a:t>Nội dung:</a:t>
            </a:r>
            <a:r>
              <a:rPr lang="en-US">
                <a:solidFill>
                  <a:srgbClr val="0000FF"/>
                </a:solidFill>
                <a:latin typeface="Arial" charset="0"/>
              </a:rPr>
              <a:t> Ca ngợi bộ sưu tập trống đồng đồng Đông Sơn rất phong phú, độc đáo, là niềm tự hào của người Việt Nam.</a:t>
            </a:r>
          </a:p>
        </p:txBody>
      </p:sp>
      <p:sp>
        <p:nvSpPr>
          <p:cNvPr id="14353" name="Text Box 20"/>
          <p:cNvSpPr txBox="1">
            <a:spLocks noChangeArrowheads="1"/>
          </p:cNvSpPr>
          <p:nvPr/>
        </p:nvSpPr>
        <p:spPr bwMode="auto">
          <a:xfrm>
            <a:off x="533400" y="3657600"/>
            <a:ext cx="3048000" cy="396875"/>
          </a:xfrm>
          <a:prstGeom prst="rect">
            <a:avLst/>
          </a:prstGeom>
          <a:noFill/>
          <a:ln w="9525">
            <a:noFill/>
            <a:miter lim="800000"/>
            <a:headEnd/>
            <a:tailEnd/>
          </a:ln>
        </p:spPr>
        <p:txBody>
          <a:bodyPr>
            <a:spAutoFit/>
          </a:bodyPr>
          <a:lstStyle/>
          <a:p>
            <a:pPr>
              <a:spcBef>
                <a:spcPct val="50000"/>
              </a:spcBef>
              <a:buFont typeface="Wingdings" pitchFamily="2" charset="2"/>
              <a:buChar char="v"/>
            </a:pPr>
            <a:r>
              <a:rPr lang="en-US" sz="2000" b="1">
                <a:solidFill>
                  <a:srgbClr val="000000"/>
                </a:solidFill>
                <a:latin typeface="Arial" charset="0"/>
              </a:rPr>
              <a:t>Đọc diễn cảm</a:t>
            </a:r>
            <a:r>
              <a:rPr lang="en-US" b="1">
                <a:solidFill>
                  <a:srgbClr val="000000"/>
                </a:solidFill>
                <a:latin typeface="Arial"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y"/>
          <p:cNvPicPr>
            <a:picLocks noChangeAspect="1" noChangeArrowheads="1"/>
          </p:cNvPicPr>
          <p:nvPr/>
        </p:nvPicPr>
        <p:blipFill>
          <a:blip r:embed="rId2"/>
          <a:srcRect/>
          <a:stretch>
            <a:fillRect/>
          </a:stretch>
        </p:blipFill>
        <p:spPr bwMode="auto">
          <a:xfrm>
            <a:off x="7858125" y="5638800"/>
            <a:ext cx="1285875" cy="1219200"/>
          </a:xfrm>
          <a:prstGeom prst="rect">
            <a:avLst/>
          </a:prstGeom>
          <a:noFill/>
          <a:ln w="9525">
            <a:noFill/>
            <a:miter lim="800000"/>
            <a:headEnd/>
            <a:tailEnd/>
          </a:ln>
        </p:spPr>
      </p:pic>
      <p:pic>
        <p:nvPicPr>
          <p:cNvPr id="15363" name="Picture 6" descr="y"/>
          <p:cNvPicPr>
            <a:picLocks noChangeAspect="1" noChangeArrowheads="1"/>
          </p:cNvPicPr>
          <p:nvPr/>
        </p:nvPicPr>
        <p:blipFill>
          <a:blip r:embed="rId2"/>
          <a:srcRect/>
          <a:stretch>
            <a:fillRect/>
          </a:stretch>
        </p:blipFill>
        <p:spPr bwMode="auto">
          <a:xfrm>
            <a:off x="0" y="0"/>
            <a:ext cx="1285875" cy="1219200"/>
          </a:xfrm>
          <a:prstGeom prst="rect">
            <a:avLst/>
          </a:prstGeom>
          <a:noFill/>
          <a:ln w="9525">
            <a:noFill/>
            <a:miter lim="800000"/>
            <a:headEnd/>
            <a:tailEnd/>
          </a:ln>
        </p:spPr>
      </p:pic>
      <p:pic>
        <p:nvPicPr>
          <p:cNvPr id="15364" name="Picture 7" descr="y"/>
          <p:cNvPicPr>
            <a:picLocks noChangeAspect="1" noChangeArrowheads="1"/>
          </p:cNvPicPr>
          <p:nvPr/>
        </p:nvPicPr>
        <p:blipFill>
          <a:blip r:embed="rId2"/>
          <a:srcRect/>
          <a:stretch>
            <a:fillRect/>
          </a:stretch>
        </p:blipFill>
        <p:spPr bwMode="auto">
          <a:xfrm>
            <a:off x="7858125" y="0"/>
            <a:ext cx="1285875" cy="1219200"/>
          </a:xfrm>
          <a:prstGeom prst="rect">
            <a:avLst/>
          </a:prstGeom>
          <a:noFill/>
          <a:ln w="9525">
            <a:noFill/>
            <a:miter lim="800000"/>
            <a:headEnd/>
            <a:tailEnd/>
          </a:ln>
        </p:spPr>
      </p:pic>
      <p:pic>
        <p:nvPicPr>
          <p:cNvPr id="15365" name="Picture 13" descr="y"/>
          <p:cNvPicPr>
            <a:picLocks noChangeAspect="1" noChangeArrowheads="1"/>
          </p:cNvPicPr>
          <p:nvPr/>
        </p:nvPicPr>
        <p:blipFill>
          <a:blip r:embed="rId2"/>
          <a:srcRect/>
          <a:stretch>
            <a:fillRect/>
          </a:stretch>
        </p:blipFill>
        <p:spPr bwMode="auto">
          <a:xfrm>
            <a:off x="0" y="5638800"/>
            <a:ext cx="1285875" cy="1219200"/>
          </a:xfrm>
          <a:prstGeom prst="rect">
            <a:avLst/>
          </a:prstGeom>
          <a:noFill/>
          <a:ln w="9525">
            <a:noFill/>
            <a:miter lim="800000"/>
            <a:headEnd/>
            <a:tailEnd/>
          </a:ln>
        </p:spPr>
      </p:pic>
      <p:grpSp>
        <p:nvGrpSpPr>
          <p:cNvPr id="15366" name="Group 16"/>
          <p:cNvGrpSpPr>
            <a:grpSpLocks/>
          </p:cNvGrpSpPr>
          <p:nvPr/>
        </p:nvGrpSpPr>
        <p:grpSpPr bwMode="auto">
          <a:xfrm>
            <a:off x="304800" y="2209800"/>
            <a:ext cx="8077200" cy="3860800"/>
            <a:chOff x="280" y="672"/>
            <a:chExt cx="5000" cy="3632"/>
          </a:xfrm>
        </p:grpSpPr>
        <p:grpSp>
          <p:nvGrpSpPr>
            <p:cNvPr id="15368" name="Group 17"/>
            <p:cNvGrpSpPr>
              <a:grpSpLocks/>
            </p:cNvGrpSpPr>
            <p:nvPr/>
          </p:nvGrpSpPr>
          <p:grpSpPr bwMode="auto">
            <a:xfrm>
              <a:off x="624" y="672"/>
              <a:ext cx="4656" cy="3024"/>
              <a:chOff x="624" y="672"/>
              <a:chExt cx="4656" cy="3024"/>
            </a:xfrm>
          </p:grpSpPr>
          <p:sp>
            <p:nvSpPr>
              <p:cNvPr id="15426" name="AutoShape 18"/>
              <p:cNvSpPr>
                <a:spLocks noChangeArrowheads="1"/>
              </p:cNvSpPr>
              <p:nvPr/>
            </p:nvSpPr>
            <p:spPr bwMode="auto">
              <a:xfrm>
                <a:off x="624" y="672"/>
                <a:ext cx="4656" cy="3024"/>
              </a:xfrm>
              <a:prstGeom prst="horizontalScroll">
                <a:avLst>
                  <a:gd name="adj" fmla="val 12500"/>
                </a:avLst>
              </a:prstGeom>
              <a:solidFill>
                <a:srgbClr val="00FFCC"/>
              </a:solidFill>
              <a:ln w="28575">
                <a:solidFill>
                  <a:srgbClr val="0000FF"/>
                </a:solidFill>
                <a:round/>
                <a:headEnd/>
                <a:tailEnd/>
              </a:ln>
            </p:spPr>
            <p:txBody>
              <a:bodyPr wrap="none" anchor="ctr"/>
              <a:lstStyle/>
              <a:p>
                <a:endParaRPr lang="en-US">
                  <a:latin typeface="Arial" charset="0"/>
                </a:endParaRPr>
              </a:p>
            </p:txBody>
          </p:sp>
          <p:sp>
            <p:nvSpPr>
              <p:cNvPr id="15427" name="Rectangle 19"/>
              <p:cNvSpPr>
                <a:spLocks noChangeArrowheads="1"/>
              </p:cNvSpPr>
              <p:nvPr/>
            </p:nvSpPr>
            <p:spPr bwMode="auto">
              <a:xfrm>
                <a:off x="1248" y="2040"/>
                <a:ext cx="3600" cy="382"/>
              </a:xfrm>
              <a:prstGeom prst="rect">
                <a:avLst/>
              </a:prstGeom>
              <a:solidFill>
                <a:srgbClr val="00FFCC"/>
              </a:solidFill>
              <a:ln w="9525" cap="rnd">
                <a:solidFill>
                  <a:srgbClr val="00FFCC"/>
                </a:solidFill>
                <a:prstDash val="sysDot"/>
                <a:miter lim="800000"/>
                <a:headEnd/>
                <a:tailEnd/>
              </a:ln>
            </p:spPr>
            <p:txBody>
              <a:bodyPr anchor="ctr">
                <a:spAutoFit/>
              </a:bodyPr>
              <a:lstStyle/>
              <a:p>
                <a:pPr algn="just"/>
                <a:endParaRPr lang="en-US" sz="2000" b="1" i="1">
                  <a:solidFill>
                    <a:schemeClr val="bg1"/>
                  </a:solidFill>
                  <a:latin typeface="Arial" charset="0"/>
                </a:endParaRPr>
              </a:p>
            </p:txBody>
          </p:sp>
        </p:grpSp>
        <p:grpSp>
          <p:nvGrpSpPr>
            <p:cNvPr id="15369" name="Group 20"/>
            <p:cNvGrpSpPr>
              <a:grpSpLocks/>
            </p:cNvGrpSpPr>
            <p:nvPr/>
          </p:nvGrpSpPr>
          <p:grpSpPr bwMode="auto">
            <a:xfrm>
              <a:off x="280" y="1744"/>
              <a:ext cx="2160" cy="2560"/>
              <a:chOff x="96" y="1536"/>
              <a:chExt cx="2352" cy="2712"/>
            </a:xfrm>
          </p:grpSpPr>
          <p:grpSp>
            <p:nvGrpSpPr>
              <p:cNvPr id="15370" name="Group 21"/>
              <p:cNvGrpSpPr>
                <a:grpSpLocks/>
              </p:cNvGrpSpPr>
              <p:nvPr/>
            </p:nvGrpSpPr>
            <p:grpSpPr bwMode="auto">
              <a:xfrm rot="4912446">
                <a:off x="156" y="1476"/>
                <a:ext cx="768" cy="888"/>
                <a:chOff x="144" y="504"/>
                <a:chExt cx="1512" cy="1488"/>
              </a:xfrm>
            </p:grpSpPr>
            <p:sp>
              <p:nvSpPr>
                <p:cNvPr id="15420" name="Freeform 22"/>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solidFill>
                  <a:srgbClr val="00FFCC"/>
                </a:solidFill>
                <a:ln w="9525" cap="rnd">
                  <a:solidFill>
                    <a:srgbClr val="0000FF"/>
                  </a:solidFill>
                  <a:prstDash val="sysDot"/>
                  <a:round/>
                  <a:headEnd/>
                  <a:tailEnd/>
                </a:ln>
              </p:spPr>
              <p:txBody>
                <a:bodyPr/>
                <a:lstStyle/>
                <a:p>
                  <a:endParaRPr lang="en-US"/>
                </a:p>
              </p:txBody>
            </p:sp>
            <p:sp>
              <p:nvSpPr>
                <p:cNvPr id="15421" name="Freeform 23"/>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solidFill>
                  <a:srgbClr val="00FFCC"/>
                </a:solidFill>
                <a:ln w="9525" cap="rnd">
                  <a:solidFill>
                    <a:srgbClr val="0000FF"/>
                  </a:solidFill>
                  <a:prstDash val="sysDot"/>
                  <a:round/>
                  <a:headEnd/>
                  <a:tailEnd/>
                </a:ln>
              </p:spPr>
              <p:txBody>
                <a:bodyPr/>
                <a:lstStyle/>
                <a:p>
                  <a:endParaRPr lang="en-US"/>
                </a:p>
              </p:txBody>
            </p:sp>
            <p:sp>
              <p:nvSpPr>
                <p:cNvPr id="15422" name="Freeform 24"/>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solidFill>
                  <a:srgbClr val="00FFCC"/>
                </a:solidFill>
                <a:ln w="9525" cap="rnd">
                  <a:solidFill>
                    <a:srgbClr val="0000FF"/>
                  </a:solidFill>
                  <a:prstDash val="sysDot"/>
                  <a:round/>
                  <a:headEnd/>
                  <a:tailEnd/>
                </a:ln>
              </p:spPr>
              <p:txBody>
                <a:bodyPr/>
                <a:lstStyle/>
                <a:p>
                  <a:endParaRPr lang="en-US"/>
                </a:p>
              </p:txBody>
            </p:sp>
            <p:sp>
              <p:nvSpPr>
                <p:cNvPr id="15423" name="Freeform 25"/>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solidFill>
                  <a:srgbClr val="00FFCC"/>
                </a:solidFill>
                <a:ln w="9525" cap="rnd">
                  <a:solidFill>
                    <a:srgbClr val="0000FF"/>
                  </a:solidFill>
                  <a:prstDash val="sysDot"/>
                  <a:round/>
                  <a:headEnd/>
                  <a:tailEnd/>
                </a:ln>
              </p:spPr>
              <p:txBody>
                <a:bodyPr/>
                <a:lstStyle/>
                <a:p>
                  <a:endParaRPr lang="en-US"/>
                </a:p>
              </p:txBody>
            </p:sp>
            <p:sp>
              <p:nvSpPr>
                <p:cNvPr id="15424" name="Freeform 26"/>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solidFill>
                  <a:srgbClr val="00FFCC"/>
                </a:solidFill>
                <a:ln w="9525" cap="rnd">
                  <a:solidFill>
                    <a:srgbClr val="0000FF"/>
                  </a:solidFill>
                  <a:prstDash val="sysDot"/>
                  <a:round/>
                  <a:headEnd/>
                  <a:tailEnd/>
                </a:ln>
              </p:spPr>
              <p:txBody>
                <a:bodyPr/>
                <a:lstStyle/>
                <a:p>
                  <a:endParaRPr lang="en-US"/>
                </a:p>
              </p:txBody>
            </p:sp>
            <p:sp>
              <p:nvSpPr>
                <p:cNvPr id="15425" name="Oval 27"/>
                <p:cNvSpPr>
                  <a:spLocks noChangeArrowheads="1"/>
                </p:cNvSpPr>
                <p:nvPr/>
              </p:nvSpPr>
              <p:spPr bwMode="auto">
                <a:xfrm>
                  <a:off x="720" y="1056"/>
                  <a:ext cx="336" cy="384"/>
                </a:xfrm>
                <a:prstGeom prst="ellipse">
                  <a:avLst/>
                </a:prstGeom>
                <a:solidFill>
                  <a:srgbClr val="00FFCC"/>
                </a:solidFill>
                <a:ln w="9525">
                  <a:solidFill>
                    <a:srgbClr val="0000FF"/>
                  </a:solidFill>
                  <a:round/>
                  <a:headEnd/>
                  <a:tailEnd/>
                </a:ln>
              </p:spPr>
              <p:txBody>
                <a:bodyPr wrap="none" anchor="ctr"/>
                <a:lstStyle/>
                <a:p>
                  <a:endParaRPr lang="en-US">
                    <a:latin typeface="Arial" charset="0"/>
                  </a:endParaRPr>
                </a:p>
              </p:txBody>
            </p:sp>
          </p:grpSp>
          <p:sp>
            <p:nvSpPr>
              <p:cNvPr id="15371" name="Freeform 28"/>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2"/>
                  <a:gd name="T34" fmla="*/ 0 h 1536"/>
                  <a:gd name="T35" fmla="*/ 192 w 192"/>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solidFill>
                <a:srgbClr val="00FFCC"/>
              </a:solidFill>
              <a:ln w="38100">
                <a:solidFill>
                  <a:srgbClr val="0000FF"/>
                </a:solidFill>
                <a:round/>
                <a:headEnd/>
                <a:tailEnd/>
              </a:ln>
            </p:spPr>
            <p:txBody>
              <a:bodyPr/>
              <a:lstStyle/>
              <a:p>
                <a:endParaRPr lang="en-US"/>
              </a:p>
            </p:txBody>
          </p:sp>
          <p:sp>
            <p:nvSpPr>
              <p:cNvPr id="15372" name="Freeform 29"/>
              <p:cNvSpPr>
                <a:spLocks/>
              </p:cNvSpPr>
              <p:nvPr/>
            </p:nvSpPr>
            <p:spPr bwMode="auto">
              <a:xfrm rot="-3514978">
                <a:off x="216" y="3072"/>
                <a:ext cx="288" cy="432"/>
              </a:xfrm>
              <a:custGeom>
                <a:avLst/>
                <a:gdLst>
                  <a:gd name="T0" fmla="*/ 165 w 336"/>
                  <a:gd name="T1" fmla="*/ 432 h 816"/>
                  <a:gd name="T2" fmla="*/ 41 w 336"/>
                  <a:gd name="T3" fmla="*/ 407 h 816"/>
                  <a:gd name="T4" fmla="*/ 0 w 336"/>
                  <a:gd name="T5" fmla="*/ 330 h 816"/>
                  <a:gd name="T6" fmla="*/ 0 w 336"/>
                  <a:gd name="T7" fmla="*/ 254 h 816"/>
                  <a:gd name="T8" fmla="*/ 41 w 336"/>
                  <a:gd name="T9" fmla="*/ 178 h 816"/>
                  <a:gd name="T10" fmla="*/ 165 w 336"/>
                  <a:gd name="T11" fmla="*/ 51 h 816"/>
                  <a:gd name="T12" fmla="*/ 247 w 336"/>
                  <a:gd name="T13" fmla="*/ 0 h 816"/>
                  <a:gd name="T14" fmla="*/ 288 w 336"/>
                  <a:gd name="T15" fmla="*/ 102 h 816"/>
                  <a:gd name="T16" fmla="*/ 288 w 336"/>
                  <a:gd name="T17" fmla="*/ 178 h 816"/>
                  <a:gd name="T18" fmla="*/ 288 w 336"/>
                  <a:gd name="T19" fmla="*/ 254 h 816"/>
                  <a:gd name="T20" fmla="*/ 288 w 336"/>
                  <a:gd name="T21" fmla="*/ 305 h 816"/>
                  <a:gd name="T22" fmla="*/ 247 w 336"/>
                  <a:gd name="T23" fmla="*/ 381 h 816"/>
                  <a:gd name="T24" fmla="*/ 165 w 336"/>
                  <a:gd name="T25" fmla="*/ 432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816"/>
                  <a:gd name="T41" fmla="*/ 336 w 33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solidFill>
                <a:srgbClr val="00FFCC"/>
              </a:solidFill>
              <a:ln w="9525" cap="rnd">
                <a:solidFill>
                  <a:srgbClr val="0000FF"/>
                </a:solidFill>
                <a:prstDash val="sysDot"/>
                <a:round/>
                <a:headEnd/>
                <a:tailEnd/>
              </a:ln>
            </p:spPr>
            <p:txBody>
              <a:bodyPr/>
              <a:lstStyle/>
              <a:p>
                <a:endParaRPr lang="en-US"/>
              </a:p>
            </p:txBody>
          </p:sp>
          <p:sp>
            <p:nvSpPr>
              <p:cNvPr id="15373" name="Freeform 30"/>
              <p:cNvSpPr>
                <a:spLocks/>
              </p:cNvSpPr>
              <p:nvPr/>
            </p:nvSpPr>
            <p:spPr bwMode="auto">
              <a:xfrm rot="-3514978">
                <a:off x="317" y="3081"/>
                <a:ext cx="128" cy="401"/>
              </a:xfrm>
              <a:custGeom>
                <a:avLst/>
                <a:gdLst>
                  <a:gd name="T0" fmla="*/ 0 w 96"/>
                  <a:gd name="T1" fmla="*/ 401 h 480"/>
                  <a:gd name="T2" fmla="*/ 64 w 96"/>
                  <a:gd name="T3" fmla="*/ 241 h 480"/>
                  <a:gd name="T4" fmla="*/ 64 w 96"/>
                  <a:gd name="T5" fmla="*/ 160 h 480"/>
                  <a:gd name="T6" fmla="*/ 128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solidFill>
                <a:srgbClr val="00FFCC"/>
              </a:solidFill>
              <a:ln w="3175">
                <a:solidFill>
                  <a:srgbClr val="0000FF"/>
                </a:solidFill>
                <a:round/>
                <a:headEnd/>
                <a:tailEnd/>
              </a:ln>
            </p:spPr>
            <p:txBody>
              <a:bodyPr/>
              <a:lstStyle/>
              <a:p>
                <a:endParaRPr lang="en-US"/>
              </a:p>
            </p:txBody>
          </p:sp>
          <p:sp>
            <p:nvSpPr>
              <p:cNvPr id="15374" name="Freeform 31"/>
              <p:cNvSpPr>
                <a:spLocks/>
              </p:cNvSpPr>
              <p:nvPr/>
            </p:nvSpPr>
            <p:spPr bwMode="auto">
              <a:xfrm rot="-3514978">
                <a:off x="337" y="3157"/>
                <a:ext cx="128" cy="124"/>
              </a:xfrm>
              <a:custGeom>
                <a:avLst/>
                <a:gdLst>
                  <a:gd name="T0" fmla="*/ 0 w 96"/>
                  <a:gd name="T1" fmla="*/ 124 h 480"/>
                  <a:gd name="T2" fmla="*/ 64 w 96"/>
                  <a:gd name="T3" fmla="*/ 74 h 480"/>
                  <a:gd name="T4" fmla="*/ 64 w 96"/>
                  <a:gd name="T5" fmla="*/ 50 h 480"/>
                  <a:gd name="T6" fmla="*/ 128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solidFill>
                <a:srgbClr val="00FFCC"/>
              </a:solidFill>
              <a:ln w="3175">
                <a:solidFill>
                  <a:srgbClr val="0000FF"/>
                </a:solidFill>
                <a:round/>
                <a:headEnd/>
                <a:tailEnd/>
              </a:ln>
            </p:spPr>
            <p:txBody>
              <a:bodyPr/>
              <a:lstStyle/>
              <a:p>
                <a:endParaRPr lang="en-US"/>
              </a:p>
            </p:txBody>
          </p:sp>
          <p:sp>
            <p:nvSpPr>
              <p:cNvPr id="15375" name="Freeform 32"/>
              <p:cNvSpPr>
                <a:spLocks/>
              </p:cNvSpPr>
              <p:nvPr/>
            </p:nvSpPr>
            <p:spPr bwMode="auto">
              <a:xfrm rot="-3514978">
                <a:off x="342" y="3244"/>
                <a:ext cx="64" cy="216"/>
              </a:xfrm>
              <a:custGeom>
                <a:avLst/>
                <a:gdLst>
                  <a:gd name="T0" fmla="*/ 64 w 96"/>
                  <a:gd name="T1" fmla="*/ 216 h 336"/>
                  <a:gd name="T2" fmla="*/ 8 w 96"/>
                  <a:gd name="T3" fmla="*/ 170 h 336"/>
                  <a:gd name="T4" fmla="*/ 48 w 96"/>
                  <a:gd name="T5" fmla="*/ 123 h 336"/>
                  <a:gd name="T6" fmla="*/ 0 w 96"/>
                  <a:gd name="T7" fmla="*/ 0 h 336"/>
                  <a:gd name="T8" fmla="*/ 0 60000 65536"/>
                  <a:gd name="T9" fmla="*/ 0 60000 65536"/>
                  <a:gd name="T10" fmla="*/ 0 60000 65536"/>
                  <a:gd name="T11" fmla="*/ 0 60000 65536"/>
                  <a:gd name="T12" fmla="*/ 0 w 96"/>
                  <a:gd name="T13" fmla="*/ 0 h 336"/>
                  <a:gd name="T14" fmla="*/ 96 w 96"/>
                  <a:gd name="T15" fmla="*/ 336 h 336"/>
                </a:gdLst>
                <a:ahLst/>
                <a:cxnLst>
                  <a:cxn ang="T8">
                    <a:pos x="T0" y="T1"/>
                  </a:cxn>
                  <a:cxn ang="T9">
                    <a:pos x="T2" y="T3"/>
                  </a:cxn>
                  <a:cxn ang="T10">
                    <a:pos x="T4" y="T5"/>
                  </a:cxn>
                  <a:cxn ang="T11">
                    <a:pos x="T6" y="T7"/>
                  </a:cxn>
                </a:cxnLst>
                <a:rect l="T12" t="T13" r="T14" b="T15"/>
                <a:pathLst>
                  <a:path w="96" h="336">
                    <a:moveTo>
                      <a:pt x="96" y="336"/>
                    </a:moveTo>
                    <a:lnTo>
                      <a:pt x="12" y="264"/>
                    </a:lnTo>
                    <a:lnTo>
                      <a:pt x="72" y="192"/>
                    </a:lnTo>
                    <a:lnTo>
                      <a:pt x="0" y="0"/>
                    </a:lnTo>
                  </a:path>
                </a:pathLst>
              </a:custGeom>
              <a:solidFill>
                <a:srgbClr val="00FFCC"/>
              </a:solidFill>
              <a:ln w="3175">
                <a:solidFill>
                  <a:srgbClr val="0000FF"/>
                </a:solidFill>
                <a:round/>
                <a:headEnd/>
                <a:tailEnd/>
              </a:ln>
            </p:spPr>
            <p:txBody>
              <a:bodyPr/>
              <a:lstStyle/>
              <a:p>
                <a:endParaRPr lang="en-US"/>
              </a:p>
            </p:txBody>
          </p:sp>
          <p:sp>
            <p:nvSpPr>
              <p:cNvPr id="15376" name="Freeform 33"/>
              <p:cNvSpPr>
                <a:spLocks/>
              </p:cNvSpPr>
              <p:nvPr/>
            </p:nvSpPr>
            <p:spPr bwMode="auto">
              <a:xfrm rot="-3514978">
                <a:off x="290" y="3164"/>
                <a:ext cx="16" cy="154"/>
              </a:xfrm>
              <a:custGeom>
                <a:avLst/>
                <a:gdLst>
                  <a:gd name="T0" fmla="*/ 16 w 24"/>
                  <a:gd name="T1" fmla="*/ 154 h 240"/>
                  <a:gd name="T2" fmla="*/ 0 w 24"/>
                  <a:gd name="T3" fmla="*/ 92 h 240"/>
                  <a:gd name="T4" fmla="*/ 0 w 24"/>
                  <a:gd name="T5" fmla="*/ 62 h 240"/>
                  <a:gd name="T6" fmla="*/ 16 w 24"/>
                  <a:gd name="T7" fmla="*/ 0 h 240"/>
                  <a:gd name="T8" fmla="*/ 0 60000 65536"/>
                  <a:gd name="T9" fmla="*/ 0 60000 65536"/>
                  <a:gd name="T10" fmla="*/ 0 60000 65536"/>
                  <a:gd name="T11" fmla="*/ 0 60000 65536"/>
                  <a:gd name="T12" fmla="*/ 0 w 24"/>
                  <a:gd name="T13" fmla="*/ 0 h 240"/>
                  <a:gd name="T14" fmla="*/ 24 w 24"/>
                  <a:gd name="T15" fmla="*/ 240 h 240"/>
                </a:gdLst>
                <a:ahLst/>
                <a:cxnLst>
                  <a:cxn ang="T8">
                    <a:pos x="T0" y="T1"/>
                  </a:cxn>
                  <a:cxn ang="T9">
                    <a:pos x="T2" y="T3"/>
                  </a:cxn>
                  <a:cxn ang="T10">
                    <a:pos x="T4" y="T5"/>
                  </a:cxn>
                  <a:cxn ang="T11">
                    <a:pos x="T6" y="T7"/>
                  </a:cxn>
                </a:cxnLst>
                <a:rect l="T12" t="T13" r="T14" b="T15"/>
                <a:pathLst>
                  <a:path w="24" h="240">
                    <a:moveTo>
                      <a:pt x="24" y="240"/>
                    </a:moveTo>
                    <a:lnTo>
                      <a:pt x="0" y="144"/>
                    </a:lnTo>
                    <a:lnTo>
                      <a:pt x="0" y="96"/>
                    </a:lnTo>
                    <a:lnTo>
                      <a:pt x="24" y="0"/>
                    </a:lnTo>
                  </a:path>
                </a:pathLst>
              </a:custGeom>
              <a:solidFill>
                <a:srgbClr val="00FFCC"/>
              </a:solidFill>
              <a:ln w="3175">
                <a:solidFill>
                  <a:srgbClr val="0000FF"/>
                </a:solidFill>
                <a:round/>
                <a:headEnd/>
                <a:tailEnd/>
              </a:ln>
            </p:spPr>
            <p:txBody>
              <a:bodyPr/>
              <a:lstStyle/>
              <a:p>
                <a:endParaRPr lang="en-US"/>
              </a:p>
            </p:txBody>
          </p:sp>
          <p:sp>
            <p:nvSpPr>
              <p:cNvPr id="15377" name="Freeform 34"/>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 name="T6" fmla="*/ 0 w 60"/>
                  <a:gd name="T7" fmla="*/ 0 h 96"/>
                  <a:gd name="T8" fmla="*/ 60 w 60"/>
                  <a:gd name="T9" fmla="*/ 96 h 96"/>
                </a:gdLst>
                <a:ahLst/>
                <a:cxnLst>
                  <a:cxn ang="T4">
                    <a:pos x="T0" y="T1"/>
                  </a:cxn>
                  <a:cxn ang="T5">
                    <a:pos x="T2" y="T3"/>
                  </a:cxn>
                </a:cxnLst>
                <a:rect l="T6" t="T7" r="T8" b="T9"/>
                <a:pathLst>
                  <a:path w="60" h="96">
                    <a:moveTo>
                      <a:pt x="0" y="0"/>
                    </a:moveTo>
                    <a:cubicBezTo>
                      <a:pt x="60" y="20"/>
                      <a:pt x="48" y="36"/>
                      <a:pt x="48" y="96"/>
                    </a:cubicBezTo>
                  </a:path>
                </a:pathLst>
              </a:custGeom>
              <a:solidFill>
                <a:srgbClr val="00FFCC"/>
              </a:solidFill>
              <a:ln w="57150">
                <a:solidFill>
                  <a:srgbClr val="0000FF"/>
                </a:solidFill>
                <a:round/>
                <a:headEnd/>
                <a:tailEnd/>
              </a:ln>
            </p:spPr>
            <p:txBody>
              <a:bodyPr/>
              <a:lstStyle/>
              <a:p>
                <a:endParaRPr lang="en-US"/>
              </a:p>
            </p:txBody>
          </p:sp>
          <p:grpSp>
            <p:nvGrpSpPr>
              <p:cNvPr id="15378" name="Group 35"/>
              <p:cNvGrpSpPr>
                <a:grpSpLocks/>
              </p:cNvGrpSpPr>
              <p:nvPr/>
            </p:nvGrpSpPr>
            <p:grpSpPr bwMode="auto">
              <a:xfrm>
                <a:off x="480" y="2496"/>
                <a:ext cx="288" cy="528"/>
                <a:chOff x="480" y="2496"/>
                <a:chExt cx="288" cy="528"/>
              </a:xfrm>
            </p:grpSpPr>
            <p:sp>
              <p:nvSpPr>
                <p:cNvPr id="15414" name="Freeform 36"/>
                <p:cNvSpPr>
                  <a:spLocks/>
                </p:cNvSpPr>
                <p:nvPr/>
              </p:nvSpPr>
              <p:spPr bwMode="auto">
                <a:xfrm>
                  <a:off x="480" y="2496"/>
                  <a:ext cx="288" cy="432"/>
                </a:xfrm>
                <a:custGeom>
                  <a:avLst/>
                  <a:gdLst>
                    <a:gd name="T0" fmla="*/ 165 w 336"/>
                    <a:gd name="T1" fmla="*/ 432 h 816"/>
                    <a:gd name="T2" fmla="*/ 41 w 336"/>
                    <a:gd name="T3" fmla="*/ 407 h 816"/>
                    <a:gd name="T4" fmla="*/ 0 w 336"/>
                    <a:gd name="T5" fmla="*/ 330 h 816"/>
                    <a:gd name="T6" fmla="*/ 0 w 336"/>
                    <a:gd name="T7" fmla="*/ 254 h 816"/>
                    <a:gd name="T8" fmla="*/ 41 w 336"/>
                    <a:gd name="T9" fmla="*/ 178 h 816"/>
                    <a:gd name="T10" fmla="*/ 165 w 336"/>
                    <a:gd name="T11" fmla="*/ 51 h 816"/>
                    <a:gd name="T12" fmla="*/ 247 w 336"/>
                    <a:gd name="T13" fmla="*/ 0 h 816"/>
                    <a:gd name="T14" fmla="*/ 288 w 336"/>
                    <a:gd name="T15" fmla="*/ 102 h 816"/>
                    <a:gd name="T16" fmla="*/ 288 w 336"/>
                    <a:gd name="T17" fmla="*/ 178 h 816"/>
                    <a:gd name="T18" fmla="*/ 288 w 336"/>
                    <a:gd name="T19" fmla="*/ 254 h 816"/>
                    <a:gd name="T20" fmla="*/ 288 w 336"/>
                    <a:gd name="T21" fmla="*/ 305 h 816"/>
                    <a:gd name="T22" fmla="*/ 247 w 336"/>
                    <a:gd name="T23" fmla="*/ 381 h 816"/>
                    <a:gd name="T24" fmla="*/ 165 w 336"/>
                    <a:gd name="T25" fmla="*/ 432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816"/>
                    <a:gd name="T41" fmla="*/ 336 w 33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solidFill>
                  <a:srgbClr val="00FFCC"/>
                </a:solidFill>
                <a:ln w="9525" cap="rnd">
                  <a:solidFill>
                    <a:srgbClr val="0000FF"/>
                  </a:solidFill>
                  <a:prstDash val="sysDot"/>
                  <a:round/>
                  <a:headEnd/>
                  <a:tailEnd/>
                </a:ln>
              </p:spPr>
              <p:txBody>
                <a:bodyPr/>
                <a:lstStyle/>
                <a:p>
                  <a:endParaRPr lang="en-US"/>
                </a:p>
              </p:txBody>
            </p:sp>
            <p:sp>
              <p:nvSpPr>
                <p:cNvPr id="15415" name="Freeform 37"/>
                <p:cNvSpPr>
                  <a:spLocks/>
                </p:cNvSpPr>
                <p:nvPr/>
              </p:nvSpPr>
              <p:spPr bwMode="auto">
                <a:xfrm>
                  <a:off x="576" y="2527"/>
                  <a:ext cx="128" cy="401"/>
                </a:xfrm>
                <a:custGeom>
                  <a:avLst/>
                  <a:gdLst>
                    <a:gd name="T0" fmla="*/ 0 w 96"/>
                    <a:gd name="T1" fmla="*/ 401 h 480"/>
                    <a:gd name="T2" fmla="*/ 64 w 96"/>
                    <a:gd name="T3" fmla="*/ 241 h 480"/>
                    <a:gd name="T4" fmla="*/ 64 w 96"/>
                    <a:gd name="T5" fmla="*/ 160 h 480"/>
                    <a:gd name="T6" fmla="*/ 128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solidFill>
                  <a:srgbClr val="00FFCC"/>
                </a:solidFill>
                <a:ln w="3175">
                  <a:solidFill>
                    <a:srgbClr val="0000FF"/>
                  </a:solidFill>
                  <a:round/>
                  <a:headEnd/>
                  <a:tailEnd/>
                </a:ln>
              </p:spPr>
              <p:txBody>
                <a:bodyPr/>
                <a:lstStyle/>
                <a:p>
                  <a:endParaRPr lang="en-US"/>
                </a:p>
              </p:txBody>
            </p:sp>
            <p:sp>
              <p:nvSpPr>
                <p:cNvPr id="15416" name="Freeform 38"/>
                <p:cNvSpPr>
                  <a:spLocks/>
                </p:cNvSpPr>
                <p:nvPr/>
              </p:nvSpPr>
              <p:spPr bwMode="auto">
                <a:xfrm>
                  <a:off x="640" y="2650"/>
                  <a:ext cx="128" cy="124"/>
                </a:xfrm>
                <a:custGeom>
                  <a:avLst/>
                  <a:gdLst>
                    <a:gd name="T0" fmla="*/ 0 w 96"/>
                    <a:gd name="T1" fmla="*/ 124 h 480"/>
                    <a:gd name="T2" fmla="*/ 64 w 96"/>
                    <a:gd name="T3" fmla="*/ 74 h 480"/>
                    <a:gd name="T4" fmla="*/ 64 w 96"/>
                    <a:gd name="T5" fmla="*/ 50 h 480"/>
                    <a:gd name="T6" fmla="*/ 128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solidFill>
                  <a:srgbClr val="00FFCC"/>
                </a:solidFill>
                <a:ln w="3175">
                  <a:solidFill>
                    <a:srgbClr val="0000FF"/>
                  </a:solidFill>
                  <a:round/>
                  <a:headEnd/>
                  <a:tailEnd/>
                </a:ln>
              </p:spPr>
              <p:txBody>
                <a:bodyPr/>
                <a:lstStyle/>
                <a:p>
                  <a:endParaRPr lang="en-US"/>
                </a:p>
              </p:txBody>
            </p:sp>
            <p:sp>
              <p:nvSpPr>
                <p:cNvPr id="15417" name="Freeform 39"/>
                <p:cNvSpPr>
                  <a:spLocks/>
                </p:cNvSpPr>
                <p:nvPr/>
              </p:nvSpPr>
              <p:spPr bwMode="auto">
                <a:xfrm>
                  <a:off x="544" y="2650"/>
                  <a:ext cx="64" cy="216"/>
                </a:xfrm>
                <a:custGeom>
                  <a:avLst/>
                  <a:gdLst>
                    <a:gd name="T0" fmla="*/ 64 w 96"/>
                    <a:gd name="T1" fmla="*/ 216 h 336"/>
                    <a:gd name="T2" fmla="*/ 8 w 96"/>
                    <a:gd name="T3" fmla="*/ 170 h 336"/>
                    <a:gd name="T4" fmla="*/ 48 w 96"/>
                    <a:gd name="T5" fmla="*/ 123 h 336"/>
                    <a:gd name="T6" fmla="*/ 0 w 96"/>
                    <a:gd name="T7" fmla="*/ 0 h 336"/>
                    <a:gd name="T8" fmla="*/ 0 60000 65536"/>
                    <a:gd name="T9" fmla="*/ 0 60000 65536"/>
                    <a:gd name="T10" fmla="*/ 0 60000 65536"/>
                    <a:gd name="T11" fmla="*/ 0 60000 65536"/>
                    <a:gd name="T12" fmla="*/ 0 w 96"/>
                    <a:gd name="T13" fmla="*/ 0 h 336"/>
                    <a:gd name="T14" fmla="*/ 96 w 96"/>
                    <a:gd name="T15" fmla="*/ 336 h 336"/>
                  </a:gdLst>
                  <a:ahLst/>
                  <a:cxnLst>
                    <a:cxn ang="T8">
                      <a:pos x="T0" y="T1"/>
                    </a:cxn>
                    <a:cxn ang="T9">
                      <a:pos x="T2" y="T3"/>
                    </a:cxn>
                    <a:cxn ang="T10">
                      <a:pos x="T4" y="T5"/>
                    </a:cxn>
                    <a:cxn ang="T11">
                      <a:pos x="T6" y="T7"/>
                    </a:cxn>
                  </a:cxnLst>
                  <a:rect l="T12" t="T13" r="T14" b="T15"/>
                  <a:pathLst>
                    <a:path w="96" h="336">
                      <a:moveTo>
                        <a:pt x="96" y="336"/>
                      </a:moveTo>
                      <a:lnTo>
                        <a:pt x="12" y="264"/>
                      </a:lnTo>
                      <a:lnTo>
                        <a:pt x="72" y="192"/>
                      </a:lnTo>
                      <a:lnTo>
                        <a:pt x="0" y="0"/>
                      </a:lnTo>
                    </a:path>
                  </a:pathLst>
                </a:custGeom>
                <a:solidFill>
                  <a:srgbClr val="00FFCC"/>
                </a:solidFill>
                <a:ln w="3175">
                  <a:solidFill>
                    <a:srgbClr val="0000FF"/>
                  </a:solidFill>
                  <a:round/>
                  <a:headEnd/>
                  <a:tailEnd/>
                </a:ln>
              </p:spPr>
              <p:txBody>
                <a:bodyPr/>
                <a:lstStyle/>
                <a:p>
                  <a:endParaRPr lang="en-US"/>
                </a:p>
              </p:txBody>
            </p:sp>
            <p:sp>
              <p:nvSpPr>
                <p:cNvPr id="15418" name="Freeform 40"/>
                <p:cNvSpPr>
                  <a:spLocks/>
                </p:cNvSpPr>
                <p:nvPr/>
              </p:nvSpPr>
              <p:spPr bwMode="auto">
                <a:xfrm>
                  <a:off x="624" y="2558"/>
                  <a:ext cx="16" cy="154"/>
                </a:xfrm>
                <a:custGeom>
                  <a:avLst/>
                  <a:gdLst>
                    <a:gd name="T0" fmla="*/ 16 w 24"/>
                    <a:gd name="T1" fmla="*/ 154 h 240"/>
                    <a:gd name="T2" fmla="*/ 0 w 24"/>
                    <a:gd name="T3" fmla="*/ 92 h 240"/>
                    <a:gd name="T4" fmla="*/ 0 w 24"/>
                    <a:gd name="T5" fmla="*/ 62 h 240"/>
                    <a:gd name="T6" fmla="*/ 16 w 24"/>
                    <a:gd name="T7" fmla="*/ 0 h 240"/>
                    <a:gd name="T8" fmla="*/ 0 60000 65536"/>
                    <a:gd name="T9" fmla="*/ 0 60000 65536"/>
                    <a:gd name="T10" fmla="*/ 0 60000 65536"/>
                    <a:gd name="T11" fmla="*/ 0 60000 65536"/>
                    <a:gd name="T12" fmla="*/ 0 w 24"/>
                    <a:gd name="T13" fmla="*/ 0 h 240"/>
                    <a:gd name="T14" fmla="*/ 24 w 24"/>
                    <a:gd name="T15" fmla="*/ 240 h 240"/>
                  </a:gdLst>
                  <a:ahLst/>
                  <a:cxnLst>
                    <a:cxn ang="T8">
                      <a:pos x="T0" y="T1"/>
                    </a:cxn>
                    <a:cxn ang="T9">
                      <a:pos x="T2" y="T3"/>
                    </a:cxn>
                    <a:cxn ang="T10">
                      <a:pos x="T4" y="T5"/>
                    </a:cxn>
                    <a:cxn ang="T11">
                      <a:pos x="T6" y="T7"/>
                    </a:cxn>
                  </a:cxnLst>
                  <a:rect l="T12" t="T13" r="T14" b="T15"/>
                  <a:pathLst>
                    <a:path w="24" h="240">
                      <a:moveTo>
                        <a:pt x="24" y="240"/>
                      </a:moveTo>
                      <a:lnTo>
                        <a:pt x="0" y="144"/>
                      </a:lnTo>
                      <a:lnTo>
                        <a:pt x="0" y="96"/>
                      </a:lnTo>
                      <a:lnTo>
                        <a:pt x="24" y="0"/>
                      </a:lnTo>
                    </a:path>
                  </a:pathLst>
                </a:custGeom>
                <a:solidFill>
                  <a:srgbClr val="00FFCC"/>
                </a:solidFill>
                <a:ln w="3175">
                  <a:solidFill>
                    <a:srgbClr val="0000FF"/>
                  </a:solidFill>
                  <a:round/>
                  <a:headEnd/>
                  <a:tailEnd/>
                </a:ln>
              </p:spPr>
              <p:txBody>
                <a:bodyPr/>
                <a:lstStyle/>
                <a:p>
                  <a:endParaRPr lang="en-US"/>
                </a:p>
              </p:txBody>
            </p:sp>
            <p:sp>
              <p:nvSpPr>
                <p:cNvPr id="15419" name="Freeform 41"/>
                <p:cNvSpPr>
                  <a:spLocks/>
                </p:cNvSpPr>
                <p:nvPr/>
              </p:nvSpPr>
              <p:spPr bwMode="auto">
                <a:xfrm flipH="1">
                  <a:off x="528" y="2928"/>
                  <a:ext cx="47" cy="96"/>
                </a:xfrm>
                <a:custGeom>
                  <a:avLst/>
                  <a:gdLst>
                    <a:gd name="T0" fmla="*/ 8 w 72"/>
                    <a:gd name="T1" fmla="*/ 0 h 192"/>
                    <a:gd name="T2" fmla="*/ 0 w 72"/>
                    <a:gd name="T3" fmla="*/ 96 h 192"/>
                    <a:gd name="T4" fmla="*/ 0 60000 65536"/>
                    <a:gd name="T5" fmla="*/ 0 60000 65536"/>
                    <a:gd name="T6" fmla="*/ 0 w 72"/>
                    <a:gd name="T7" fmla="*/ 0 h 192"/>
                    <a:gd name="T8" fmla="*/ 72 w 72"/>
                    <a:gd name="T9" fmla="*/ 192 h 192"/>
                  </a:gdLst>
                  <a:ahLst/>
                  <a:cxnLst>
                    <a:cxn ang="T4">
                      <a:pos x="T0" y="T1"/>
                    </a:cxn>
                    <a:cxn ang="T5">
                      <a:pos x="T2" y="T3"/>
                    </a:cxn>
                  </a:cxnLst>
                  <a:rect l="T6" t="T7" r="T8" b="T9"/>
                  <a:pathLst>
                    <a:path w="72" h="192">
                      <a:moveTo>
                        <a:pt x="12" y="0"/>
                      </a:moveTo>
                      <a:cubicBezTo>
                        <a:pt x="24" y="48"/>
                        <a:pt x="72" y="192"/>
                        <a:pt x="0" y="192"/>
                      </a:cubicBezTo>
                    </a:path>
                  </a:pathLst>
                </a:custGeom>
                <a:solidFill>
                  <a:srgbClr val="00FFCC"/>
                </a:solidFill>
                <a:ln w="57150">
                  <a:solidFill>
                    <a:srgbClr val="0000FF"/>
                  </a:solidFill>
                  <a:round/>
                  <a:headEnd/>
                  <a:tailEnd/>
                </a:ln>
              </p:spPr>
              <p:txBody>
                <a:bodyPr/>
                <a:lstStyle/>
                <a:p>
                  <a:endParaRPr lang="en-US"/>
                </a:p>
              </p:txBody>
            </p:sp>
          </p:grpSp>
          <p:grpSp>
            <p:nvGrpSpPr>
              <p:cNvPr id="15379" name="Group 42"/>
              <p:cNvGrpSpPr>
                <a:grpSpLocks/>
              </p:cNvGrpSpPr>
              <p:nvPr/>
            </p:nvGrpSpPr>
            <p:grpSpPr bwMode="auto">
              <a:xfrm rot="4680742">
                <a:off x="936" y="2808"/>
                <a:ext cx="624" cy="1536"/>
                <a:chOff x="144" y="2256"/>
                <a:chExt cx="624" cy="1536"/>
              </a:xfrm>
            </p:grpSpPr>
            <p:sp>
              <p:nvSpPr>
                <p:cNvPr id="15401" name="Freeform 43"/>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2"/>
                    <a:gd name="T34" fmla="*/ 0 h 1536"/>
                    <a:gd name="T35" fmla="*/ 192 w 192"/>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solidFill>
                  <a:srgbClr val="00FFCC"/>
                </a:solidFill>
                <a:ln w="38100">
                  <a:solidFill>
                    <a:srgbClr val="0000FF"/>
                  </a:solidFill>
                  <a:round/>
                  <a:headEnd/>
                  <a:tailEnd/>
                </a:ln>
              </p:spPr>
              <p:txBody>
                <a:bodyPr/>
                <a:lstStyle/>
                <a:p>
                  <a:endParaRPr lang="en-US"/>
                </a:p>
              </p:txBody>
            </p:sp>
            <p:sp>
              <p:nvSpPr>
                <p:cNvPr id="15402" name="Freeform 44"/>
                <p:cNvSpPr>
                  <a:spLocks/>
                </p:cNvSpPr>
                <p:nvPr/>
              </p:nvSpPr>
              <p:spPr bwMode="auto">
                <a:xfrm>
                  <a:off x="480" y="2496"/>
                  <a:ext cx="288" cy="432"/>
                </a:xfrm>
                <a:custGeom>
                  <a:avLst/>
                  <a:gdLst>
                    <a:gd name="T0" fmla="*/ 165 w 336"/>
                    <a:gd name="T1" fmla="*/ 432 h 816"/>
                    <a:gd name="T2" fmla="*/ 41 w 336"/>
                    <a:gd name="T3" fmla="*/ 407 h 816"/>
                    <a:gd name="T4" fmla="*/ 0 w 336"/>
                    <a:gd name="T5" fmla="*/ 330 h 816"/>
                    <a:gd name="T6" fmla="*/ 0 w 336"/>
                    <a:gd name="T7" fmla="*/ 254 h 816"/>
                    <a:gd name="T8" fmla="*/ 41 w 336"/>
                    <a:gd name="T9" fmla="*/ 178 h 816"/>
                    <a:gd name="T10" fmla="*/ 165 w 336"/>
                    <a:gd name="T11" fmla="*/ 51 h 816"/>
                    <a:gd name="T12" fmla="*/ 247 w 336"/>
                    <a:gd name="T13" fmla="*/ 0 h 816"/>
                    <a:gd name="T14" fmla="*/ 288 w 336"/>
                    <a:gd name="T15" fmla="*/ 102 h 816"/>
                    <a:gd name="T16" fmla="*/ 288 w 336"/>
                    <a:gd name="T17" fmla="*/ 178 h 816"/>
                    <a:gd name="T18" fmla="*/ 288 w 336"/>
                    <a:gd name="T19" fmla="*/ 254 h 816"/>
                    <a:gd name="T20" fmla="*/ 288 w 336"/>
                    <a:gd name="T21" fmla="*/ 305 h 816"/>
                    <a:gd name="T22" fmla="*/ 247 w 336"/>
                    <a:gd name="T23" fmla="*/ 381 h 816"/>
                    <a:gd name="T24" fmla="*/ 165 w 336"/>
                    <a:gd name="T25" fmla="*/ 432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816"/>
                    <a:gd name="T41" fmla="*/ 336 w 33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solidFill>
                  <a:srgbClr val="00FFCC"/>
                </a:solidFill>
                <a:ln w="9525" cap="rnd">
                  <a:solidFill>
                    <a:srgbClr val="0000FF"/>
                  </a:solidFill>
                  <a:prstDash val="sysDot"/>
                  <a:round/>
                  <a:headEnd/>
                  <a:tailEnd/>
                </a:ln>
              </p:spPr>
              <p:txBody>
                <a:bodyPr/>
                <a:lstStyle/>
                <a:p>
                  <a:endParaRPr lang="en-US"/>
                </a:p>
              </p:txBody>
            </p:sp>
            <p:sp>
              <p:nvSpPr>
                <p:cNvPr id="15403" name="Freeform 45"/>
                <p:cNvSpPr>
                  <a:spLocks/>
                </p:cNvSpPr>
                <p:nvPr/>
              </p:nvSpPr>
              <p:spPr bwMode="auto">
                <a:xfrm>
                  <a:off x="576" y="2527"/>
                  <a:ext cx="128" cy="401"/>
                </a:xfrm>
                <a:custGeom>
                  <a:avLst/>
                  <a:gdLst>
                    <a:gd name="T0" fmla="*/ 0 w 96"/>
                    <a:gd name="T1" fmla="*/ 401 h 480"/>
                    <a:gd name="T2" fmla="*/ 64 w 96"/>
                    <a:gd name="T3" fmla="*/ 241 h 480"/>
                    <a:gd name="T4" fmla="*/ 64 w 96"/>
                    <a:gd name="T5" fmla="*/ 160 h 480"/>
                    <a:gd name="T6" fmla="*/ 128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solidFill>
                  <a:srgbClr val="00FFCC"/>
                </a:solidFill>
                <a:ln w="3175">
                  <a:solidFill>
                    <a:srgbClr val="0000FF"/>
                  </a:solidFill>
                  <a:round/>
                  <a:headEnd/>
                  <a:tailEnd/>
                </a:ln>
              </p:spPr>
              <p:txBody>
                <a:bodyPr/>
                <a:lstStyle/>
                <a:p>
                  <a:endParaRPr lang="en-US"/>
                </a:p>
              </p:txBody>
            </p:sp>
            <p:sp>
              <p:nvSpPr>
                <p:cNvPr id="15404" name="Freeform 46"/>
                <p:cNvSpPr>
                  <a:spLocks/>
                </p:cNvSpPr>
                <p:nvPr/>
              </p:nvSpPr>
              <p:spPr bwMode="auto">
                <a:xfrm>
                  <a:off x="640" y="2650"/>
                  <a:ext cx="128" cy="124"/>
                </a:xfrm>
                <a:custGeom>
                  <a:avLst/>
                  <a:gdLst>
                    <a:gd name="T0" fmla="*/ 0 w 96"/>
                    <a:gd name="T1" fmla="*/ 124 h 480"/>
                    <a:gd name="T2" fmla="*/ 64 w 96"/>
                    <a:gd name="T3" fmla="*/ 74 h 480"/>
                    <a:gd name="T4" fmla="*/ 64 w 96"/>
                    <a:gd name="T5" fmla="*/ 50 h 480"/>
                    <a:gd name="T6" fmla="*/ 128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solidFill>
                  <a:srgbClr val="00FFCC"/>
                </a:solidFill>
                <a:ln w="3175">
                  <a:solidFill>
                    <a:srgbClr val="0000FF"/>
                  </a:solidFill>
                  <a:round/>
                  <a:headEnd/>
                  <a:tailEnd/>
                </a:ln>
              </p:spPr>
              <p:txBody>
                <a:bodyPr/>
                <a:lstStyle/>
                <a:p>
                  <a:endParaRPr lang="en-US"/>
                </a:p>
              </p:txBody>
            </p:sp>
            <p:sp>
              <p:nvSpPr>
                <p:cNvPr id="15405" name="Freeform 47"/>
                <p:cNvSpPr>
                  <a:spLocks/>
                </p:cNvSpPr>
                <p:nvPr/>
              </p:nvSpPr>
              <p:spPr bwMode="auto">
                <a:xfrm>
                  <a:off x="544" y="2650"/>
                  <a:ext cx="64" cy="216"/>
                </a:xfrm>
                <a:custGeom>
                  <a:avLst/>
                  <a:gdLst>
                    <a:gd name="T0" fmla="*/ 64 w 96"/>
                    <a:gd name="T1" fmla="*/ 216 h 336"/>
                    <a:gd name="T2" fmla="*/ 8 w 96"/>
                    <a:gd name="T3" fmla="*/ 170 h 336"/>
                    <a:gd name="T4" fmla="*/ 48 w 96"/>
                    <a:gd name="T5" fmla="*/ 123 h 336"/>
                    <a:gd name="T6" fmla="*/ 0 w 96"/>
                    <a:gd name="T7" fmla="*/ 0 h 336"/>
                    <a:gd name="T8" fmla="*/ 0 60000 65536"/>
                    <a:gd name="T9" fmla="*/ 0 60000 65536"/>
                    <a:gd name="T10" fmla="*/ 0 60000 65536"/>
                    <a:gd name="T11" fmla="*/ 0 60000 65536"/>
                    <a:gd name="T12" fmla="*/ 0 w 96"/>
                    <a:gd name="T13" fmla="*/ 0 h 336"/>
                    <a:gd name="T14" fmla="*/ 96 w 96"/>
                    <a:gd name="T15" fmla="*/ 336 h 336"/>
                  </a:gdLst>
                  <a:ahLst/>
                  <a:cxnLst>
                    <a:cxn ang="T8">
                      <a:pos x="T0" y="T1"/>
                    </a:cxn>
                    <a:cxn ang="T9">
                      <a:pos x="T2" y="T3"/>
                    </a:cxn>
                    <a:cxn ang="T10">
                      <a:pos x="T4" y="T5"/>
                    </a:cxn>
                    <a:cxn ang="T11">
                      <a:pos x="T6" y="T7"/>
                    </a:cxn>
                  </a:cxnLst>
                  <a:rect l="T12" t="T13" r="T14" b="T15"/>
                  <a:pathLst>
                    <a:path w="96" h="336">
                      <a:moveTo>
                        <a:pt x="96" y="336"/>
                      </a:moveTo>
                      <a:lnTo>
                        <a:pt x="12" y="264"/>
                      </a:lnTo>
                      <a:lnTo>
                        <a:pt x="72" y="192"/>
                      </a:lnTo>
                      <a:lnTo>
                        <a:pt x="0" y="0"/>
                      </a:lnTo>
                    </a:path>
                  </a:pathLst>
                </a:custGeom>
                <a:solidFill>
                  <a:srgbClr val="00FFCC"/>
                </a:solidFill>
                <a:ln w="3175">
                  <a:solidFill>
                    <a:srgbClr val="0000FF"/>
                  </a:solidFill>
                  <a:round/>
                  <a:headEnd/>
                  <a:tailEnd/>
                </a:ln>
              </p:spPr>
              <p:txBody>
                <a:bodyPr/>
                <a:lstStyle/>
                <a:p>
                  <a:endParaRPr lang="en-US"/>
                </a:p>
              </p:txBody>
            </p:sp>
            <p:sp>
              <p:nvSpPr>
                <p:cNvPr id="15406" name="Freeform 48"/>
                <p:cNvSpPr>
                  <a:spLocks/>
                </p:cNvSpPr>
                <p:nvPr/>
              </p:nvSpPr>
              <p:spPr bwMode="auto">
                <a:xfrm>
                  <a:off x="624" y="2558"/>
                  <a:ext cx="16" cy="154"/>
                </a:xfrm>
                <a:custGeom>
                  <a:avLst/>
                  <a:gdLst>
                    <a:gd name="T0" fmla="*/ 16 w 24"/>
                    <a:gd name="T1" fmla="*/ 154 h 240"/>
                    <a:gd name="T2" fmla="*/ 0 w 24"/>
                    <a:gd name="T3" fmla="*/ 92 h 240"/>
                    <a:gd name="T4" fmla="*/ 0 w 24"/>
                    <a:gd name="T5" fmla="*/ 62 h 240"/>
                    <a:gd name="T6" fmla="*/ 16 w 24"/>
                    <a:gd name="T7" fmla="*/ 0 h 240"/>
                    <a:gd name="T8" fmla="*/ 0 60000 65536"/>
                    <a:gd name="T9" fmla="*/ 0 60000 65536"/>
                    <a:gd name="T10" fmla="*/ 0 60000 65536"/>
                    <a:gd name="T11" fmla="*/ 0 60000 65536"/>
                    <a:gd name="T12" fmla="*/ 0 w 24"/>
                    <a:gd name="T13" fmla="*/ 0 h 240"/>
                    <a:gd name="T14" fmla="*/ 24 w 24"/>
                    <a:gd name="T15" fmla="*/ 240 h 240"/>
                  </a:gdLst>
                  <a:ahLst/>
                  <a:cxnLst>
                    <a:cxn ang="T8">
                      <a:pos x="T0" y="T1"/>
                    </a:cxn>
                    <a:cxn ang="T9">
                      <a:pos x="T2" y="T3"/>
                    </a:cxn>
                    <a:cxn ang="T10">
                      <a:pos x="T4" y="T5"/>
                    </a:cxn>
                    <a:cxn ang="T11">
                      <a:pos x="T6" y="T7"/>
                    </a:cxn>
                  </a:cxnLst>
                  <a:rect l="T12" t="T13" r="T14" b="T15"/>
                  <a:pathLst>
                    <a:path w="24" h="240">
                      <a:moveTo>
                        <a:pt x="24" y="240"/>
                      </a:moveTo>
                      <a:lnTo>
                        <a:pt x="0" y="144"/>
                      </a:lnTo>
                      <a:lnTo>
                        <a:pt x="0" y="96"/>
                      </a:lnTo>
                      <a:lnTo>
                        <a:pt x="24" y="0"/>
                      </a:lnTo>
                    </a:path>
                  </a:pathLst>
                </a:custGeom>
                <a:solidFill>
                  <a:srgbClr val="00FFCC"/>
                </a:solidFill>
                <a:ln w="3175">
                  <a:solidFill>
                    <a:srgbClr val="0000FF"/>
                  </a:solidFill>
                  <a:round/>
                  <a:headEnd/>
                  <a:tailEnd/>
                </a:ln>
              </p:spPr>
              <p:txBody>
                <a:bodyPr/>
                <a:lstStyle/>
                <a:p>
                  <a:endParaRPr lang="en-US"/>
                </a:p>
              </p:txBody>
            </p:sp>
            <p:sp>
              <p:nvSpPr>
                <p:cNvPr id="15407" name="Freeform 49"/>
                <p:cNvSpPr>
                  <a:spLocks/>
                </p:cNvSpPr>
                <p:nvPr/>
              </p:nvSpPr>
              <p:spPr bwMode="auto">
                <a:xfrm rot="-3514978">
                  <a:off x="216" y="3072"/>
                  <a:ext cx="288" cy="432"/>
                </a:xfrm>
                <a:custGeom>
                  <a:avLst/>
                  <a:gdLst>
                    <a:gd name="T0" fmla="*/ 165 w 336"/>
                    <a:gd name="T1" fmla="*/ 432 h 816"/>
                    <a:gd name="T2" fmla="*/ 41 w 336"/>
                    <a:gd name="T3" fmla="*/ 407 h 816"/>
                    <a:gd name="T4" fmla="*/ 0 w 336"/>
                    <a:gd name="T5" fmla="*/ 330 h 816"/>
                    <a:gd name="T6" fmla="*/ 0 w 336"/>
                    <a:gd name="T7" fmla="*/ 254 h 816"/>
                    <a:gd name="T8" fmla="*/ 41 w 336"/>
                    <a:gd name="T9" fmla="*/ 178 h 816"/>
                    <a:gd name="T10" fmla="*/ 165 w 336"/>
                    <a:gd name="T11" fmla="*/ 51 h 816"/>
                    <a:gd name="T12" fmla="*/ 247 w 336"/>
                    <a:gd name="T13" fmla="*/ 0 h 816"/>
                    <a:gd name="T14" fmla="*/ 288 w 336"/>
                    <a:gd name="T15" fmla="*/ 102 h 816"/>
                    <a:gd name="T16" fmla="*/ 288 w 336"/>
                    <a:gd name="T17" fmla="*/ 178 h 816"/>
                    <a:gd name="T18" fmla="*/ 288 w 336"/>
                    <a:gd name="T19" fmla="*/ 254 h 816"/>
                    <a:gd name="T20" fmla="*/ 288 w 336"/>
                    <a:gd name="T21" fmla="*/ 305 h 816"/>
                    <a:gd name="T22" fmla="*/ 247 w 336"/>
                    <a:gd name="T23" fmla="*/ 381 h 816"/>
                    <a:gd name="T24" fmla="*/ 165 w 336"/>
                    <a:gd name="T25" fmla="*/ 432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816"/>
                    <a:gd name="T41" fmla="*/ 336 w 33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solidFill>
                  <a:srgbClr val="00FFCC"/>
                </a:solidFill>
                <a:ln w="9525" cap="rnd">
                  <a:solidFill>
                    <a:srgbClr val="0000FF"/>
                  </a:solidFill>
                  <a:prstDash val="sysDot"/>
                  <a:round/>
                  <a:headEnd/>
                  <a:tailEnd/>
                </a:ln>
              </p:spPr>
              <p:txBody>
                <a:bodyPr/>
                <a:lstStyle/>
                <a:p>
                  <a:endParaRPr lang="en-US"/>
                </a:p>
              </p:txBody>
            </p:sp>
            <p:sp>
              <p:nvSpPr>
                <p:cNvPr id="15408" name="Freeform 50"/>
                <p:cNvSpPr>
                  <a:spLocks/>
                </p:cNvSpPr>
                <p:nvPr/>
              </p:nvSpPr>
              <p:spPr bwMode="auto">
                <a:xfrm rot="-3514978">
                  <a:off x="317" y="3081"/>
                  <a:ext cx="128" cy="401"/>
                </a:xfrm>
                <a:custGeom>
                  <a:avLst/>
                  <a:gdLst>
                    <a:gd name="T0" fmla="*/ 0 w 96"/>
                    <a:gd name="T1" fmla="*/ 401 h 480"/>
                    <a:gd name="T2" fmla="*/ 64 w 96"/>
                    <a:gd name="T3" fmla="*/ 241 h 480"/>
                    <a:gd name="T4" fmla="*/ 64 w 96"/>
                    <a:gd name="T5" fmla="*/ 160 h 480"/>
                    <a:gd name="T6" fmla="*/ 128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solidFill>
                  <a:srgbClr val="00FFCC"/>
                </a:solidFill>
                <a:ln w="3175">
                  <a:solidFill>
                    <a:srgbClr val="0000FF"/>
                  </a:solidFill>
                  <a:round/>
                  <a:headEnd/>
                  <a:tailEnd/>
                </a:ln>
              </p:spPr>
              <p:txBody>
                <a:bodyPr/>
                <a:lstStyle/>
                <a:p>
                  <a:endParaRPr lang="en-US"/>
                </a:p>
              </p:txBody>
            </p:sp>
            <p:sp>
              <p:nvSpPr>
                <p:cNvPr id="15409" name="Freeform 51"/>
                <p:cNvSpPr>
                  <a:spLocks/>
                </p:cNvSpPr>
                <p:nvPr/>
              </p:nvSpPr>
              <p:spPr bwMode="auto">
                <a:xfrm rot="-3514978">
                  <a:off x="337" y="3157"/>
                  <a:ext cx="128" cy="124"/>
                </a:xfrm>
                <a:custGeom>
                  <a:avLst/>
                  <a:gdLst>
                    <a:gd name="T0" fmla="*/ 0 w 96"/>
                    <a:gd name="T1" fmla="*/ 124 h 480"/>
                    <a:gd name="T2" fmla="*/ 64 w 96"/>
                    <a:gd name="T3" fmla="*/ 74 h 480"/>
                    <a:gd name="T4" fmla="*/ 64 w 96"/>
                    <a:gd name="T5" fmla="*/ 50 h 480"/>
                    <a:gd name="T6" fmla="*/ 128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solidFill>
                  <a:srgbClr val="00FFCC"/>
                </a:solidFill>
                <a:ln w="3175">
                  <a:solidFill>
                    <a:srgbClr val="0000FF"/>
                  </a:solidFill>
                  <a:round/>
                  <a:headEnd/>
                  <a:tailEnd/>
                </a:ln>
              </p:spPr>
              <p:txBody>
                <a:bodyPr/>
                <a:lstStyle/>
                <a:p>
                  <a:endParaRPr lang="en-US"/>
                </a:p>
              </p:txBody>
            </p:sp>
            <p:sp>
              <p:nvSpPr>
                <p:cNvPr id="15410" name="Freeform 52"/>
                <p:cNvSpPr>
                  <a:spLocks/>
                </p:cNvSpPr>
                <p:nvPr/>
              </p:nvSpPr>
              <p:spPr bwMode="auto">
                <a:xfrm rot="-3514978">
                  <a:off x="342" y="3244"/>
                  <a:ext cx="64" cy="216"/>
                </a:xfrm>
                <a:custGeom>
                  <a:avLst/>
                  <a:gdLst>
                    <a:gd name="T0" fmla="*/ 64 w 96"/>
                    <a:gd name="T1" fmla="*/ 216 h 336"/>
                    <a:gd name="T2" fmla="*/ 8 w 96"/>
                    <a:gd name="T3" fmla="*/ 170 h 336"/>
                    <a:gd name="T4" fmla="*/ 48 w 96"/>
                    <a:gd name="T5" fmla="*/ 123 h 336"/>
                    <a:gd name="T6" fmla="*/ 0 w 96"/>
                    <a:gd name="T7" fmla="*/ 0 h 336"/>
                    <a:gd name="T8" fmla="*/ 0 60000 65536"/>
                    <a:gd name="T9" fmla="*/ 0 60000 65536"/>
                    <a:gd name="T10" fmla="*/ 0 60000 65536"/>
                    <a:gd name="T11" fmla="*/ 0 60000 65536"/>
                    <a:gd name="T12" fmla="*/ 0 w 96"/>
                    <a:gd name="T13" fmla="*/ 0 h 336"/>
                    <a:gd name="T14" fmla="*/ 96 w 96"/>
                    <a:gd name="T15" fmla="*/ 336 h 336"/>
                  </a:gdLst>
                  <a:ahLst/>
                  <a:cxnLst>
                    <a:cxn ang="T8">
                      <a:pos x="T0" y="T1"/>
                    </a:cxn>
                    <a:cxn ang="T9">
                      <a:pos x="T2" y="T3"/>
                    </a:cxn>
                    <a:cxn ang="T10">
                      <a:pos x="T4" y="T5"/>
                    </a:cxn>
                    <a:cxn ang="T11">
                      <a:pos x="T6" y="T7"/>
                    </a:cxn>
                  </a:cxnLst>
                  <a:rect l="T12" t="T13" r="T14" b="T15"/>
                  <a:pathLst>
                    <a:path w="96" h="336">
                      <a:moveTo>
                        <a:pt x="96" y="336"/>
                      </a:moveTo>
                      <a:lnTo>
                        <a:pt x="12" y="264"/>
                      </a:lnTo>
                      <a:lnTo>
                        <a:pt x="72" y="192"/>
                      </a:lnTo>
                      <a:lnTo>
                        <a:pt x="0" y="0"/>
                      </a:lnTo>
                    </a:path>
                  </a:pathLst>
                </a:custGeom>
                <a:solidFill>
                  <a:srgbClr val="00FFCC"/>
                </a:solidFill>
                <a:ln w="3175">
                  <a:solidFill>
                    <a:srgbClr val="0000FF"/>
                  </a:solidFill>
                  <a:round/>
                  <a:headEnd/>
                  <a:tailEnd/>
                </a:ln>
              </p:spPr>
              <p:txBody>
                <a:bodyPr/>
                <a:lstStyle/>
                <a:p>
                  <a:endParaRPr lang="en-US"/>
                </a:p>
              </p:txBody>
            </p:sp>
            <p:sp>
              <p:nvSpPr>
                <p:cNvPr id="15411" name="Freeform 53"/>
                <p:cNvSpPr>
                  <a:spLocks/>
                </p:cNvSpPr>
                <p:nvPr/>
              </p:nvSpPr>
              <p:spPr bwMode="auto">
                <a:xfrm rot="-3514978">
                  <a:off x="290" y="3164"/>
                  <a:ext cx="16" cy="154"/>
                </a:xfrm>
                <a:custGeom>
                  <a:avLst/>
                  <a:gdLst>
                    <a:gd name="T0" fmla="*/ 16 w 24"/>
                    <a:gd name="T1" fmla="*/ 154 h 240"/>
                    <a:gd name="T2" fmla="*/ 0 w 24"/>
                    <a:gd name="T3" fmla="*/ 92 h 240"/>
                    <a:gd name="T4" fmla="*/ 0 w 24"/>
                    <a:gd name="T5" fmla="*/ 62 h 240"/>
                    <a:gd name="T6" fmla="*/ 16 w 24"/>
                    <a:gd name="T7" fmla="*/ 0 h 240"/>
                    <a:gd name="T8" fmla="*/ 0 60000 65536"/>
                    <a:gd name="T9" fmla="*/ 0 60000 65536"/>
                    <a:gd name="T10" fmla="*/ 0 60000 65536"/>
                    <a:gd name="T11" fmla="*/ 0 60000 65536"/>
                    <a:gd name="T12" fmla="*/ 0 w 24"/>
                    <a:gd name="T13" fmla="*/ 0 h 240"/>
                    <a:gd name="T14" fmla="*/ 24 w 24"/>
                    <a:gd name="T15" fmla="*/ 240 h 240"/>
                  </a:gdLst>
                  <a:ahLst/>
                  <a:cxnLst>
                    <a:cxn ang="T8">
                      <a:pos x="T0" y="T1"/>
                    </a:cxn>
                    <a:cxn ang="T9">
                      <a:pos x="T2" y="T3"/>
                    </a:cxn>
                    <a:cxn ang="T10">
                      <a:pos x="T4" y="T5"/>
                    </a:cxn>
                    <a:cxn ang="T11">
                      <a:pos x="T6" y="T7"/>
                    </a:cxn>
                  </a:cxnLst>
                  <a:rect l="T12" t="T13" r="T14" b="T15"/>
                  <a:pathLst>
                    <a:path w="24" h="240">
                      <a:moveTo>
                        <a:pt x="24" y="240"/>
                      </a:moveTo>
                      <a:lnTo>
                        <a:pt x="0" y="144"/>
                      </a:lnTo>
                      <a:lnTo>
                        <a:pt x="0" y="96"/>
                      </a:lnTo>
                      <a:lnTo>
                        <a:pt x="24" y="0"/>
                      </a:lnTo>
                    </a:path>
                  </a:pathLst>
                </a:custGeom>
                <a:solidFill>
                  <a:srgbClr val="00FFCC"/>
                </a:solidFill>
                <a:ln w="3175">
                  <a:solidFill>
                    <a:srgbClr val="0000FF"/>
                  </a:solidFill>
                  <a:round/>
                  <a:headEnd/>
                  <a:tailEnd/>
                </a:ln>
              </p:spPr>
              <p:txBody>
                <a:bodyPr/>
                <a:lstStyle/>
                <a:p>
                  <a:endParaRPr lang="en-US"/>
                </a:p>
              </p:txBody>
            </p:sp>
            <p:sp>
              <p:nvSpPr>
                <p:cNvPr id="15412" name="Freeform 54"/>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 name="T6" fmla="*/ 0 w 60"/>
                    <a:gd name="T7" fmla="*/ 0 h 96"/>
                    <a:gd name="T8" fmla="*/ 60 w 60"/>
                    <a:gd name="T9" fmla="*/ 96 h 96"/>
                  </a:gdLst>
                  <a:ahLst/>
                  <a:cxnLst>
                    <a:cxn ang="T4">
                      <a:pos x="T0" y="T1"/>
                    </a:cxn>
                    <a:cxn ang="T5">
                      <a:pos x="T2" y="T3"/>
                    </a:cxn>
                  </a:cxnLst>
                  <a:rect l="T6" t="T7" r="T8" b="T9"/>
                  <a:pathLst>
                    <a:path w="60" h="96">
                      <a:moveTo>
                        <a:pt x="0" y="0"/>
                      </a:moveTo>
                      <a:cubicBezTo>
                        <a:pt x="60" y="20"/>
                        <a:pt x="48" y="36"/>
                        <a:pt x="48" y="96"/>
                      </a:cubicBezTo>
                    </a:path>
                  </a:pathLst>
                </a:custGeom>
                <a:solidFill>
                  <a:srgbClr val="00FFCC"/>
                </a:solidFill>
                <a:ln w="57150">
                  <a:solidFill>
                    <a:srgbClr val="0000FF"/>
                  </a:solidFill>
                  <a:round/>
                  <a:headEnd/>
                  <a:tailEnd/>
                </a:ln>
              </p:spPr>
              <p:txBody>
                <a:bodyPr/>
                <a:lstStyle/>
                <a:p>
                  <a:endParaRPr lang="en-US"/>
                </a:p>
              </p:txBody>
            </p:sp>
            <p:sp>
              <p:nvSpPr>
                <p:cNvPr id="15413" name="Freeform 55"/>
                <p:cNvSpPr>
                  <a:spLocks/>
                </p:cNvSpPr>
                <p:nvPr/>
              </p:nvSpPr>
              <p:spPr bwMode="auto">
                <a:xfrm flipH="1">
                  <a:off x="528" y="2928"/>
                  <a:ext cx="47" cy="96"/>
                </a:xfrm>
                <a:custGeom>
                  <a:avLst/>
                  <a:gdLst>
                    <a:gd name="T0" fmla="*/ 8 w 72"/>
                    <a:gd name="T1" fmla="*/ 0 h 192"/>
                    <a:gd name="T2" fmla="*/ 0 w 72"/>
                    <a:gd name="T3" fmla="*/ 96 h 192"/>
                    <a:gd name="T4" fmla="*/ 0 60000 65536"/>
                    <a:gd name="T5" fmla="*/ 0 60000 65536"/>
                    <a:gd name="T6" fmla="*/ 0 w 72"/>
                    <a:gd name="T7" fmla="*/ 0 h 192"/>
                    <a:gd name="T8" fmla="*/ 72 w 72"/>
                    <a:gd name="T9" fmla="*/ 192 h 192"/>
                  </a:gdLst>
                  <a:ahLst/>
                  <a:cxnLst>
                    <a:cxn ang="T4">
                      <a:pos x="T0" y="T1"/>
                    </a:cxn>
                    <a:cxn ang="T5">
                      <a:pos x="T2" y="T3"/>
                    </a:cxn>
                  </a:cxnLst>
                  <a:rect l="T6" t="T7" r="T8" b="T9"/>
                  <a:pathLst>
                    <a:path w="72" h="192">
                      <a:moveTo>
                        <a:pt x="12" y="0"/>
                      </a:moveTo>
                      <a:cubicBezTo>
                        <a:pt x="24" y="48"/>
                        <a:pt x="72" y="192"/>
                        <a:pt x="0" y="192"/>
                      </a:cubicBezTo>
                    </a:path>
                  </a:pathLst>
                </a:custGeom>
                <a:solidFill>
                  <a:srgbClr val="00FFCC"/>
                </a:solidFill>
                <a:ln w="57150">
                  <a:solidFill>
                    <a:srgbClr val="0000FF"/>
                  </a:solidFill>
                  <a:round/>
                  <a:headEnd/>
                  <a:tailEnd/>
                </a:ln>
              </p:spPr>
              <p:txBody>
                <a:bodyPr/>
                <a:lstStyle/>
                <a:p>
                  <a:endParaRPr lang="en-US"/>
                </a:p>
              </p:txBody>
            </p:sp>
          </p:grpSp>
          <p:grpSp>
            <p:nvGrpSpPr>
              <p:cNvPr id="15380" name="Group 56"/>
              <p:cNvGrpSpPr>
                <a:grpSpLocks/>
              </p:cNvGrpSpPr>
              <p:nvPr/>
            </p:nvGrpSpPr>
            <p:grpSpPr bwMode="auto">
              <a:xfrm rot="9942732">
                <a:off x="144" y="3360"/>
                <a:ext cx="768" cy="888"/>
                <a:chOff x="144" y="504"/>
                <a:chExt cx="1512" cy="1488"/>
              </a:xfrm>
            </p:grpSpPr>
            <p:sp>
              <p:nvSpPr>
                <p:cNvPr id="15395" name="Freeform 57"/>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solidFill>
                  <a:srgbClr val="00FFCC"/>
                </a:solidFill>
                <a:ln w="9525" cap="rnd">
                  <a:solidFill>
                    <a:srgbClr val="0000FF"/>
                  </a:solidFill>
                  <a:prstDash val="sysDot"/>
                  <a:round/>
                  <a:headEnd/>
                  <a:tailEnd/>
                </a:ln>
              </p:spPr>
              <p:txBody>
                <a:bodyPr/>
                <a:lstStyle/>
                <a:p>
                  <a:endParaRPr lang="en-US"/>
                </a:p>
              </p:txBody>
            </p:sp>
            <p:sp>
              <p:nvSpPr>
                <p:cNvPr id="15396" name="Freeform 58"/>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solidFill>
                  <a:srgbClr val="00FFCC"/>
                </a:solidFill>
                <a:ln w="9525" cap="rnd">
                  <a:solidFill>
                    <a:srgbClr val="0000FF"/>
                  </a:solidFill>
                  <a:prstDash val="sysDot"/>
                  <a:round/>
                  <a:headEnd/>
                  <a:tailEnd/>
                </a:ln>
              </p:spPr>
              <p:txBody>
                <a:bodyPr/>
                <a:lstStyle/>
                <a:p>
                  <a:endParaRPr lang="en-US"/>
                </a:p>
              </p:txBody>
            </p:sp>
            <p:sp>
              <p:nvSpPr>
                <p:cNvPr id="15397" name="Freeform 59"/>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solidFill>
                  <a:srgbClr val="00FFCC"/>
                </a:solidFill>
                <a:ln w="9525" cap="rnd">
                  <a:solidFill>
                    <a:srgbClr val="0000FF"/>
                  </a:solidFill>
                  <a:prstDash val="sysDot"/>
                  <a:round/>
                  <a:headEnd/>
                  <a:tailEnd/>
                </a:ln>
              </p:spPr>
              <p:txBody>
                <a:bodyPr/>
                <a:lstStyle/>
                <a:p>
                  <a:endParaRPr lang="en-US"/>
                </a:p>
              </p:txBody>
            </p:sp>
            <p:sp>
              <p:nvSpPr>
                <p:cNvPr id="15398" name="Freeform 60"/>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solidFill>
                  <a:srgbClr val="00FFCC"/>
                </a:solidFill>
                <a:ln w="9525" cap="rnd">
                  <a:solidFill>
                    <a:srgbClr val="0000FF"/>
                  </a:solidFill>
                  <a:prstDash val="sysDot"/>
                  <a:round/>
                  <a:headEnd/>
                  <a:tailEnd/>
                </a:ln>
              </p:spPr>
              <p:txBody>
                <a:bodyPr/>
                <a:lstStyle/>
                <a:p>
                  <a:endParaRPr lang="en-US"/>
                </a:p>
              </p:txBody>
            </p:sp>
            <p:sp>
              <p:nvSpPr>
                <p:cNvPr id="15399" name="Freeform 61"/>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solidFill>
                  <a:srgbClr val="00FFCC"/>
                </a:solidFill>
                <a:ln w="9525" cap="rnd">
                  <a:solidFill>
                    <a:srgbClr val="0000FF"/>
                  </a:solidFill>
                  <a:prstDash val="sysDot"/>
                  <a:round/>
                  <a:headEnd/>
                  <a:tailEnd/>
                </a:ln>
              </p:spPr>
              <p:txBody>
                <a:bodyPr/>
                <a:lstStyle/>
                <a:p>
                  <a:endParaRPr lang="en-US"/>
                </a:p>
              </p:txBody>
            </p:sp>
            <p:sp>
              <p:nvSpPr>
                <p:cNvPr id="15400" name="Oval 62"/>
                <p:cNvSpPr>
                  <a:spLocks noChangeArrowheads="1"/>
                </p:cNvSpPr>
                <p:nvPr/>
              </p:nvSpPr>
              <p:spPr bwMode="auto">
                <a:xfrm>
                  <a:off x="720" y="1056"/>
                  <a:ext cx="336" cy="384"/>
                </a:xfrm>
                <a:prstGeom prst="ellipse">
                  <a:avLst/>
                </a:prstGeom>
                <a:solidFill>
                  <a:srgbClr val="00FFCC"/>
                </a:solidFill>
                <a:ln w="9525">
                  <a:solidFill>
                    <a:srgbClr val="0000FF"/>
                  </a:solidFill>
                  <a:round/>
                  <a:headEnd/>
                  <a:tailEnd/>
                </a:ln>
              </p:spPr>
              <p:txBody>
                <a:bodyPr wrap="none" anchor="ctr"/>
                <a:lstStyle/>
                <a:p>
                  <a:endParaRPr lang="en-US">
                    <a:latin typeface="Arial" charset="0"/>
                  </a:endParaRPr>
                </a:p>
              </p:txBody>
            </p:sp>
          </p:grpSp>
          <p:grpSp>
            <p:nvGrpSpPr>
              <p:cNvPr id="15381" name="Group 63"/>
              <p:cNvGrpSpPr>
                <a:grpSpLocks/>
              </p:cNvGrpSpPr>
              <p:nvPr/>
            </p:nvGrpSpPr>
            <p:grpSpPr bwMode="auto">
              <a:xfrm rot="9942732">
                <a:off x="1680" y="2928"/>
                <a:ext cx="768" cy="888"/>
                <a:chOff x="144" y="504"/>
                <a:chExt cx="1512" cy="1488"/>
              </a:xfrm>
            </p:grpSpPr>
            <p:sp>
              <p:nvSpPr>
                <p:cNvPr id="15389" name="Freeform 64"/>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solidFill>
                  <a:srgbClr val="00FFCC"/>
                </a:solidFill>
                <a:ln w="9525" cap="rnd">
                  <a:solidFill>
                    <a:srgbClr val="0000FF"/>
                  </a:solidFill>
                  <a:prstDash val="sysDot"/>
                  <a:round/>
                  <a:headEnd/>
                  <a:tailEnd/>
                </a:ln>
              </p:spPr>
              <p:txBody>
                <a:bodyPr/>
                <a:lstStyle/>
                <a:p>
                  <a:endParaRPr lang="en-US"/>
                </a:p>
              </p:txBody>
            </p:sp>
            <p:sp>
              <p:nvSpPr>
                <p:cNvPr id="15390" name="Freeform 65"/>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solidFill>
                  <a:srgbClr val="00FFCC"/>
                </a:solidFill>
                <a:ln w="9525" cap="rnd">
                  <a:solidFill>
                    <a:srgbClr val="0000FF"/>
                  </a:solidFill>
                  <a:prstDash val="sysDot"/>
                  <a:round/>
                  <a:headEnd/>
                  <a:tailEnd/>
                </a:ln>
              </p:spPr>
              <p:txBody>
                <a:bodyPr/>
                <a:lstStyle/>
                <a:p>
                  <a:endParaRPr lang="en-US"/>
                </a:p>
              </p:txBody>
            </p:sp>
            <p:sp>
              <p:nvSpPr>
                <p:cNvPr id="15391" name="Freeform 66"/>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solidFill>
                  <a:srgbClr val="00FFCC"/>
                </a:solidFill>
                <a:ln w="9525" cap="rnd">
                  <a:solidFill>
                    <a:srgbClr val="0000FF"/>
                  </a:solidFill>
                  <a:prstDash val="sysDot"/>
                  <a:round/>
                  <a:headEnd/>
                  <a:tailEnd/>
                </a:ln>
              </p:spPr>
              <p:txBody>
                <a:bodyPr/>
                <a:lstStyle/>
                <a:p>
                  <a:endParaRPr lang="en-US"/>
                </a:p>
              </p:txBody>
            </p:sp>
            <p:sp>
              <p:nvSpPr>
                <p:cNvPr id="15392" name="Freeform 67"/>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solidFill>
                  <a:srgbClr val="00FFCC"/>
                </a:solidFill>
                <a:ln w="9525" cap="rnd">
                  <a:solidFill>
                    <a:srgbClr val="0000FF"/>
                  </a:solidFill>
                  <a:prstDash val="sysDot"/>
                  <a:round/>
                  <a:headEnd/>
                  <a:tailEnd/>
                </a:ln>
              </p:spPr>
              <p:txBody>
                <a:bodyPr/>
                <a:lstStyle/>
                <a:p>
                  <a:endParaRPr lang="en-US"/>
                </a:p>
              </p:txBody>
            </p:sp>
            <p:sp>
              <p:nvSpPr>
                <p:cNvPr id="15393" name="Freeform 68"/>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solidFill>
                  <a:srgbClr val="00FFCC"/>
                </a:solidFill>
                <a:ln w="9525" cap="rnd">
                  <a:solidFill>
                    <a:srgbClr val="0000FF"/>
                  </a:solidFill>
                  <a:prstDash val="sysDot"/>
                  <a:round/>
                  <a:headEnd/>
                  <a:tailEnd/>
                </a:ln>
              </p:spPr>
              <p:txBody>
                <a:bodyPr/>
                <a:lstStyle/>
                <a:p>
                  <a:endParaRPr lang="en-US"/>
                </a:p>
              </p:txBody>
            </p:sp>
            <p:sp>
              <p:nvSpPr>
                <p:cNvPr id="15394" name="Oval 69"/>
                <p:cNvSpPr>
                  <a:spLocks noChangeArrowheads="1"/>
                </p:cNvSpPr>
                <p:nvPr/>
              </p:nvSpPr>
              <p:spPr bwMode="auto">
                <a:xfrm>
                  <a:off x="720" y="1056"/>
                  <a:ext cx="336" cy="384"/>
                </a:xfrm>
                <a:prstGeom prst="ellipse">
                  <a:avLst/>
                </a:prstGeom>
                <a:solidFill>
                  <a:srgbClr val="00FFCC"/>
                </a:solidFill>
                <a:ln w="9525">
                  <a:solidFill>
                    <a:srgbClr val="0000FF"/>
                  </a:solidFill>
                  <a:round/>
                  <a:headEnd/>
                  <a:tailEnd/>
                </a:ln>
              </p:spPr>
              <p:txBody>
                <a:bodyPr wrap="none" anchor="ctr"/>
                <a:lstStyle/>
                <a:p>
                  <a:endParaRPr lang="en-US">
                    <a:latin typeface="Arial" charset="0"/>
                  </a:endParaRPr>
                </a:p>
              </p:txBody>
            </p:sp>
          </p:grpSp>
          <p:grpSp>
            <p:nvGrpSpPr>
              <p:cNvPr id="15382" name="Group 70"/>
              <p:cNvGrpSpPr>
                <a:grpSpLocks/>
              </p:cNvGrpSpPr>
              <p:nvPr/>
            </p:nvGrpSpPr>
            <p:grpSpPr bwMode="auto">
              <a:xfrm rot="20069967" flipH="1">
                <a:off x="153" y="2297"/>
                <a:ext cx="192" cy="528"/>
                <a:chOff x="480" y="2496"/>
                <a:chExt cx="288" cy="528"/>
              </a:xfrm>
            </p:grpSpPr>
            <p:sp>
              <p:nvSpPr>
                <p:cNvPr id="15383" name="Freeform 71"/>
                <p:cNvSpPr>
                  <a:spLocks/>
                </p:cNvSpPr>
                <p:nvPr/>
              </p:nvSpPr>
              <p:spPr bwMode="auto">
                <a:xfrm>
                  <a:off x="480" y="2496"/>
                  <a:ext cx="288" cy="432"/>
                </a:xfrm>
                <a:custGeom>
                  <a:avLst/>
                  <a:gdLst>
                    <a:gd name="T0" fmla="*/ 165 w 336"/>
                    <a:gd name="T1" fmla="*/ 432 h 816"/>
                    <a:gd name="T2" fmla="*/ 41 w 336"/>
                    <a:gd name="T3" fmla="*/ 407 h 816"/>
                    <a:gd name="T4" fmla="*/ 0 w 336"/>
                    <a:gd name="T5" fmla="*/ 330 h 816"/>
                    <a:gd name="T6" fmla="*/ 0 w 336"/>
                    <a:gd name="T7" fmla="*/ 254 h 816"/>
                    <a:gd name="T8" fmla="*/ 41 w 336"/>
                    <a:gd name="T9" fmla="*/ 178 h 816"/>
                    <a:gd name="T10" fmla="*/ 165 w 336"/>
                    <a:gd name="T11" fmla="*/ 51 h 816"/>
                    <a:gd name="T12" fmla="*/ 247 w 336"/>
                    <a:gd name="T13" fmla="*/ 0 h 816"/>
                    <a:gd name="T14" fmla="*/ 288 w 336"/>
                    <a:gd name="T15" fmla="*/ 102 h 816"/>
                    <a:gd name="T16" fmla="*/ 288 w 336"/>
                    <a:gd name="T17" fmla="*/ 178 h 816"/>
                    <a:gd name="T18" fmla="*/ 288 w 336"/>
                    <a:gd name="T19" fmla="*/ 254 h 816"/>
                    <a:gd name="T20" fmla="*/ 288 w 336"/>
                    <a:gd name="T21" fmla="*/ 305 h 816"/>
                    <a:gd name="T22" fmla="*/ 247 w 336"/>
                    <a:gd name="T23" fmla="*/ 381 h 816"/>
                    <a:gd name="T24" fmla="*/ 165 w 336"/>
                    <a:gd name="T25" fmla="*/ 432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816"/>
                    <a:gd name="T41" fmla="*/ 336 w 33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solidFill>
                  <a:srgbClr val="00FFCC"/>
                </a:solidFill>
                <a:ln w="9525" cap="rnd">
                  <a:solidFill>
                    <a:srgbClr val="0000FF"/>
                  </a:solidFill>
                  <a:prstDash val="sysDot"/>
                  <a:round/>
                  <a:headEnd/>
                  <a:tailEnd/>
                </a:ln>
              </p:spPr>
              <p:txBody>
                <a:bodyPr/>
                <a:lstStyle/>
                <a:p>
                  <a:endParaRPr lang="en-US"/>
                </a:p>
              </p:txBody>
            </p:sp>
            <p:sp>
              <p:nvSpPr>
                <p:cNvPr id="15384" name="Freeform 72"/>
                <p:cNvSpPr>
                  <a:spLocks/>
                </p:cNvSpPr>
                <p:nvPr/>
              </p:nvSpPr>
              <p:spPr bwMode="auto">
                <a:xfrm>
                  <a:off x="576" y="2527"/>
                  <a:ext cx="128" cy="401"/>
                </a:xfrm>
                <a:custGeom>
                  <a:avLst/>
                  <a:gdLst>
                    <a:gd name="T0" fmla="*/ 0 w 96"/>
                    <a:gd name="T1" fmla="*/ 401 h 480"/>
                    <a:gd name="T2" fmla="*/ 64 w 96"/>
                    <a:gd name="T3" fmla="*/ 241 h 480"/>
                    <a:gd name="T4" fmla="*/ 64 w 96"/>
                    <a:gd name="T5" fmla="*/ 160 h 480"/>
                    <a:gd name="T6" fmla="*/ 128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solidFill>
                  <a:srgbClr val="00FFCC"/>
                </a:solidFill>
                <a:ln w="3175">
                  <a:solidFill>
                    <a:srgbClr val="0000FF"/>
                  </a:solidFill>
                  <a:round/>
                  <a:headEnd/>
                  <a:tailEnd/>
                </a:ln>
              </p:spPr>
              <p:txBody>
                <a:bodyPr/>
                <a:lstStyle/>
                <a:p>
                  <a:endParaRPr lang="en-US"/>
                </a:p>
              </p:txBody>
            </p:sp>
            <p:sp>
              <p:nvSpPr>
                <p:cNvPr id="15385" name="Freeform 73"/>
                <p:cNvSpPr>
                  <a:spLocks/>
                </p:cNvSpPr>
                <p:nvPr/>
              </p:nvSpPr>
              <p:spPr bwMode="auto">
                <a:xfrm>
                  <a:off x="640" y="2650"/>
                  <a:ext cx="128" cy="124"/>
                </a:xfrm>
                <a:custGeom>
                  <a:avLst/>
                  <a:gdLst>
                    <a:gd name="T0" fmla="*/ 0 w 96"/>
                    <a:gd name="T1" fmla="*/ 124 h 480"/>
                    <a:gd name="T2" fmla="*/ 64 w 96"/>
                    <a:gd name="T3" fmla="*/ 74 h 480"/>
                    <a:gd name="T4" fmla="*/ 64 w 96"/>
                    <a:gd name="T5" fmla="*/ 50 h 480"/>
                    <a:gd name="T6" fmla="*/ 128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solidFill>
                  <a:srgbClr val="00FFCC"/>
                </a:solidFill>
                <a:ln w="3175">
                  <a:solidFill>
                    <a:srgbClr val="0000FF"/>
                  </a:solidFill>
                  <a:round/>
                  <a:headEnd/>
                  <a:tailEnd/>
                </a:ln>
              </p:spPr>
              <p:txBody>
                <a:bodyPr/>
                <a:lstStyle/>
                <a:p>
                  <a:endParaRPr lang="en-US"/>
                </a:p>
              </p:txBody>
            </p:sp>
            <p:sp>
              <p:nvSpPr>
                <p:cNvPr id="15386" name="Freeform 74"/>
                <p:cNvSpPr>
                  <a:spLocks/>
                </p:cNvSpPr>
                <p:nvPr/>
              </p:nvSpPr>
              <p:spPr bwMode="auto">
                <a:xfrm>
                  <a:off x="544" y="2650"/>
                  <a:ext cx="64" cy="216"/>
                </a:xfrm>
                <a:custGeom>
                  <a:avLst/>
                  <a:gdLst>
                    <a:gd name="T0" fmla="*/ 64 w 96"/>
                    <a:gd name="T1" fmla="*/ 216 h 336"/>
                    <a:gd name="T2" fmla="*/ 8 w 96"/>
                    <a:gd name="T3" fmla="*/ 170 h 336"/>
                    <a:gd name="T4" fmla="*/ 48 w 96"/>
                    <a:gd name="T5" fmla="*/ 123 h 336"/>
                    <a:gd name="T6" fmla="*/ 0 w 96"/>
                    <a:gd name="T7" fmla="*/ 0 h 336"/>
                    <a:gd name="T8" fmla="*/ 0 60000 65536"/>
                    <a:gd name="T9" fmla="*/ 0 60000 65536"/>
                    <a:gd name="T10" fmla="*/ 0 60000 65536"/>
                    <a:gd name="T11" fmla="*/ 0 60000 65536"/>
                    <a:gd name="T12" fmla="*/ 0 w 96"/>
                    <a:gd name="T13" fmla="*/ 0 h 336"/>
                    <a:gd name="T14" fmla="*/ 96 w 96"/>
                    <a:gd name="T15" fmla="*/ 336 h 336"/>
                  </a:gdLst>
                  <a:ahLst/>
                  <a:cxnLst>
                    <a:cxn ang="T8">
                      <a:pos x="T0" y="T1"/>
                    </a:cxn>
                    <a:cxn ang="T9">
                      <a:pos x="T2" y="T3"/>
                    </a:cxn>
                    <a:cxn ang="T10">
                      <a:pos x="T4" y="T5"/>
                    </a:cxn>
                    <a:cxn ang="T11">
                      <a:pos x="T6" y="T7"/>
                    </a:cxn>
                  </a:cxnLst>
                  <a:rect l="T12" t="T13" r="T14" b="T15"/>
                  <a:pathLst>
                    <a:path w="96" h="336">
                      <a:moveTo>
                        <a:pt x="96" y="336"/>
                      </a:moveTo>
                      <a:lnTo>
                        <a:pt x="12" y="264"/>
                      </a:lnTo>
                      <a:lnTo>
                        <a:pt x="72" y="192"/>
                      </a:lnTo>
                      <a:lnTo>
                        <a:pt x="0" y="0"/>
                      </a:lnTo>
                    </a:path>
                  </a:pathLst>
                </a:custGeom>
                <a:solidFill>
                  <a:srgbClr val="00FFCC"/>
                </a:solidFill>
                <a:ln w="3175">
                  <a:solidFill>
                    <a:srgbClr val="0000FF"/>
                  </a:solidFill>
                  <a:round/>
                  <a:headEnd/>
                  <a:tailEnd/>
                </a:ln>
              </p:spPr>
              <p:txBody>
                <a:bodyPr/>
                <a:lstStyle/>
                <a:p>
                  <a:endParaRPr lang="en-US"/>
                </a:p>
              </p:txBody>
            </p:sp>
            <p:sp>
              <p:nvSpPr>
                <p:cNvPr id="15387" name="Freeform 75"/>
                <p:cNvSpPr>
                  <a:spLocks/>
                </p:cNvSpPr>
                <p:nvPr/>
              </p:nvSpPr>
              <p:spPr bwMode="auto">
                <a:xfrm>
                  <a:off x="624" y="2558"/>
                  <a:ext cx="16" cy="154"/>
                </a:xfrm>
                <a:custGeom>
                  <a:avLst/>
                  <a:gdLst>
                    <a:gd name="T0" fmla="*/ 16 w 24"/>
                    <a:gd name="T1" fmla="*/ 154 h 240"/>
                    <a:gd name="T2" fmla="*/ 0 w 24"/>
                    <a:gd name="T3" fmla="*/ 92 h 240"/>
                    <a:gd name="T4" fmla="*/ 0 w 24"/>
                    <a:gd name="T5" fmla="*/ 62 h 240"/>
                    <a:gd name="T6" fmla="*/ 16 w 24"/>
                    <a:gd name="T7" fmla="*/ 0 h 240"/>
                    <a:gd name="T8" fmla="*/ 0 60000 65536"/>
                    <a:gd name="T9" fmla="*/ 0 60000 65536"/>
                    <a:gd name="T10" fmla="*/ 0 60000 65536"/>
                    <a:gd name="T11" fmla="*/ 0 60000 65536"/>
                    <a:gd name="T12" fmla="*/ 0 w 24"/>
                    <a:gd name="T13" fmla="*/ 0 h 240"/>
                    <a:gd name="T14" fmla="*/ 24 w 24"/>
                    <a:gd name="T15" fmla="*/ 240 h 240"/>
                  </a:gdLst>
                  <a:ahLst/>
                  <a:cxnLst>
                    <a:cxn ang="T8">
                      <a:pos x="T0" y="T1"/>
                    </a:cxn>
                    <a:cxn ang="T9">
                      <a:pos x="T2" y="T3"/>
                    </a:cxn>
                    <a:cxn ang="T10">
                      <a:pos x="T4" y="T5"/>
                    </a:cxn>
                    <a:cxn ang="T11">
                      <a:pos x="T6" y="T7"/>
                    </a:cxn>
                  </a:cxnLst>
                  <a:rect l="T12" t="T13" r="T14" b="T15"/>
                  <a:pathLst>
                    <a:path w="24" h="240">
                      <a:moveTo>
                        <a:pt x="24" y="240"/>
                      </a:moveTo>
                      <a:lnTo>
                        <a:pt x="0" y="144"/>
                      </a:lnTo>
                      <a:lnTo>
                        <a:pt x="0" y="96"/>
                      </a:lnTo>
                      <a:lnTo>
                        <a:pt x="24" y="0"/>
                      </a:lnTo>
                    </a:path>
                  </a:pathLst>
                </a:custGeom>
                <a:solidFill>
                  <a:srgbClr val="00FFCC"/>
                </a:solidFill>
                <a:ln w="3175">
                  <a:solidFill>
                    <a:srgbClr val="0000FF"/>
                  </a:solidFill>
                  <a:round/>
                  <a:headEnd/>
                  <a:tailEnd/>
                </a:ln>
              </p:spPr>
              <p:txBody>
                <a:bodyPr/>
                <a:lstStyle/>
                <a:p>
                  <a:endParaRPr lang="en-US"/>
                </a:p>
              </p:txBody>
            </p:sp>
            <p:sp>
              <p:nvSpPr>
                <p:cNvPr id="15388" name="Freeform 76"/>
                <p:cNvSpPr>
                  <a:spLocks/>
                </p:cNvSpPr>
                <p:nvPr/>
              </p:nvSpPr>
              <p:spPr bwMode="auto">
                <a:xfrm flipH="1">
                  <a:off x="528" y="2928"/>
                  <a:ext cx="47" cy="96"/>
                </a:xfrm>
                <a:custGeom>
                  <a:avLst/>
                  <a:gdLst>
                    <a:gd name="T0" fmla="*/ 8 w 72"/>
                    <a:gd name="T1" fmla="*/ 0 h 192"/>
                    <a:gd name="T2" fmla="*/ 0 w 72"/>
                    <a:gd name="T3" fmla="*/ 96 h 192"/>
                    <a:gd name="T4" fmla="*/ 0 60000 65536"/>
                    <a:gd name="T5" fmla="*/ 0 60000 65536"/>
                    <a:gd name="T6" fmla="*/ 0 w 72"/>
                    <a:gd name="T7" fmla="*/ 0 h 192"/>
                    <a:gd name="T8" fmla="*/ 72 w 72"/>
                    <a:gd name="T9" fmla="*/ 192 h 192"/>
                  </a:gdLst>
                  <a:ahLst/>
                  <a:cxnLst>
                    <a:cxn ang="T4">
                      <a:pos x="T0" y="T1"/>
                    </a:cxn>
                    <a:cxn ang="T5">
                      <a:pos x="T2" y="T3"/>
                    </a:cxn>
                  </a:cxnLst>
                  <a:rect l="T6" t="T7" r="T8" b="T9"/>
                  <a:pathLst>
                    <a:path w="72" h="192">
                      <a:moveTo>
                        <a:pt x="12" y="0"/>
                      </a:moveTo>
                      <a:cubicBezTo>
                        <a:pt x="24" y="48"/>
                        <a:pt x="72" y="192"/>
                        <a:pt x="0" y="192"/>
                      </a:cubicBezTo>
                    </a:path>
                  </a:pathLst>
                </a:custGeom>
                <a:solidFill>
                  <a:srgbClr val="00FFCC"/>
                </a:solidFill>
                <a:ln w="57150">
                  <a:solidFill>
                    <a:srgbClr val="0000FF"/>
                  </a:solidFill>
                  <a:round/>
                  <a:headEnd/>
                  <a:tailEnd/>
                </a:ln>
              </p:spPr>
              <p:txBody>
                <a:bodyPr/>
                <a:lstStyle/>
                <a:p>
                  <a:endParaRPr lang="en-US"/>
                </a:p>
              </p:txBody>
            </p:sp>
          </p:grpSp>
        </p:grpSp>
      </p:grpSp>
      <p:sp>
        <p:nvSpPr>
          <p:cNvPr id="15367" name="Rectangle 77"/>
          <p:cNvSpPr>
            <a:spLocks noChangeArrowheads="1"/>
          </p:cNvSpPr>
          <p:nvPr/>
        </p:nvSpPr>
        <p:spPr bwMode="auto">
          <a:xfrm>
            <a:off x="1447800" y="3200400"/>
            <a:ext cx="6858000" cy="1631950"/>
          </a:xfrm>
          <a:prstGeom prst="rect">
            <a:avLst/>
          </a:prstGeom>
          <a:noFill/>
          <a:ln w="9525">
            <a:noFill/>
            <a:miter lim="800000"/>
            <a:headEnd/>
            <a:tailEnd/>
          </a:ln>
        </p:spPr>
        <p:txBody>
          <a:bodyPr>
            <a:spAutoFit/>
          </a:bodyPr>
          <a:lstStyle/>
          <a:p>
            <a:pPr eaLnBrk="1" hangingPunct="1"/>
            <a:r>
              <a:rPr lang="en-US" sz="2000">
                <a:solidFill>
                  <a:srgbClr val="FF0000"/>
                </a:solidFill>
                <a:latin typeface="Arial" charset="0"/>
              </a:rPr>
              <a:t>Về nhà:</a:t>
            </a:r>
          </a:p>
          <a:p>
            <a:pPr eaLnBrk="1" hangingPunct="1"/>
            <a:r>
              <a:rPr lang="en-US" sz="2000">
                <a:solidFill>
                  <a:srgbClr val="FF0000"/>
                </a:solidFill>
                <a:latin typeface="Arial" charset="0"/>
              </a:rPr>
              <a:t>-Đọc lại bài nhiều lần và kể những nét đặc sắc của trống đồng Đông Sơn cho người thân.</a:t>
            </a:r>
          </a:p>
          <a:p>
            <a:pPr eaLnBrk="1" hangingPunct="1"/>
            <a:r>
              <a:rPr lang="en-US" sz="2000">
                <a:solidFill>
                  <a:srgbClr val="FF0000"/>
                </a:solidFill>
                <a:latin typeface="Arial" charset="0"/>
              </a:rPr>
              <a:t>-Chuẩn bị bài tiếp theo: Anh hùng Lao động Trần Đại Nghĩa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1828800" y="0"/>
            <a:ext cx="6934200" cy="457200"/>
          </a:xfrm>
        </p:spPr>
        <p:txBody>
          <a:bodyPr/>
          <a:lstStyle/>
          <a:p>
            <a:pPr eaLnBrk="1" hangingPunct="1">
              <a:defRPr/>
            </a:pPr>
            <a:r>
              <a:rPr lang="en-US" sz="2400" smtClean="0">
                <a:latin typeface="Arial"/>
              </a:rPr>
              <a:t>Thứ  tư  ngày 12 tháng 01 năm 2011</a:t>
            </a:r>
          </a:p>
        </p:txBody>
      </p:sp>
      <p:sp>
        <p:nvSpPr>
          <p:cNvPr id="228355" name="Rectangle 3"/>
          <p:cNvSpPr>
            <a:spLocks noGrp="1" noChangeArrowheads="1"/>
          </p:cNvSpPr>
          <p:nvPr>
            <p:ph type="body" idx="1"/>
          </p:nvPr>
        </p:nvSpPr>
        <p:spPr>
          <a:xfrm>
            <a:off x="3200400" y="304800"/>
            <a:ext cx="1905000" cy="609600"/>
          </a:xfrm>
        </p:spPr>
        <p:txBody>
          <a:bodyPr/>
          <a:lstStyle/>
          <a:p>
            <a:pPr algn="ctr" eaLnBrk="1" hangingPunct="1">
              <a:buFontTx/>
              <a:buNone/>
              <a:defRPr/>
            </a:pPr>
            <a:r>
              <a:rPr lang="en-US" b="1" u="sng" smtClean="0">
                <a:solidFill>
                  <a:srgbClr val="FF0000"/>
                </a:solidFill>
                <a:latin typeface="Arial"/>
              </a:rPr>
              <a:t>Tập đọc</a:t>
            </a:r>
            <a:r>
              <a:rPr lang="en-US" smtClean="0">
                <a:solidFill>
                  <a:srgbClr val="FF0000"/>
                </a:solidFill>
                <a:latin typeface="Arial"/>
              </a:rPr>
              <a:t> </a:t>
            </a:r>
          </a:p>
        </p:txBody>
      </p:sp>
      <p:sp>
        <p:nvSpPr>
          <p:cNvPr id="228356" name="WordArt 4"/>
          <p:cNvSpPr>
            <a:spLocks noChangeArrowheads="1" noChangeShapeType="1" noTextEdit="1"/>
          </p:cNvSpPr>
          <p:nvPr/>
        </p:nvSpPr>
        <p:spPr bwMode="auto">
          <a:xfrm>
            <a:off x="228600" y="990600"/>
            <a:ext cx="8915400" cy="676275"/>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000000"/>
                </a:solidFill>
                <a:effectLst>
                  <a:outerShdw dist="45791" dir="2021404" algn="ctr" rotWithShape="0">
                    <a:srgbClr val="B2B2B2">
                      <a:alpha val="79999"/>
                    </a:srgbClr>
                  </a:outerShdw>
                </a:effectLst>
                <a:latin typeface="Arial"/>
                <a:cs typeface="Arial"/>
              </a:rPr>
              <a:t>Em hãy quan sát ảnh minh họa và cho biết bức ảnh chụp là cổ vật nào ?Có xuất xứ từ đâu?</a:t>
            </a:r>
            <a:endParaRPr lang="en-US" sz="3600" kern="10">
              <a:ln w="9525">
                <a:solidFill>
                  <a:srgbClr val="000000"/>
                </a:solidFill>
                <a:round/>
                <a:headEnd/>
                <a:tailEnd/>
              </a:ln>
              <a:solidFill>
                <a:srgbClr val="000000"/>
              </a:solidFill>
              <a:effectLst>
                <a:outerShdw dist="45791" dir="2021404" algn="ctr" rotWithShape="0">
                  <a:srgbClr val="B2B2B2">
                    <a:alpha val="79999"/>
                  </a:srgbClr>
                </a:outerShdw>
              </a:effectLst>
              <a:latin typeface="Arial"/>
              <a:cs typeface="Arial"/>
            </a:endParaRPr>
          </a:p>
        </p:txBody>
      </p:sp>
      <p:pic>
        <p:nvPicPr>
          <p:cNvPr id="228357" name="Picture 5" descr="Hình ảnh1264"/>
          <p:cNvPicPr>
            <a:picLocks noChangeAspect="1" noChangeArrowheads="1"/>
          </p:cNvPicPr>
          <p:nvPr/>
        </p:nvPicPr>
        <p:blipFill>
          <a:blip r:embed="rId2"/>
          <a:srcRect/>
          <a:stretch>
            <a:fillRect/>
          </a:stretch>
        </p:blipFill>
        <p:spPr bwMode="auto">
          <a:xfrm>
            <a:off x="0" y="2209800"/>
            <a:ext cx="4800600" cy="4648200"/>
          </a:xfrm>
          <a:prstGeom prst="rect">
            <a:avLst/>
          </a:prstGeom>
          <a:noFill/>
          <a:ln w="9525">
            <a:noFill/>
            <a:miter lim="800000"/>
            <a:headEnd/>
            <a:tailEnd/>
          </a:ln>
        </p:spPr>
      </p:pic>
      <p:sp>
        <p:nvSpPr>
          <p:cNvPr id="228359" name="Text Box 7"/>
          <p:cNvSpPr txBox="1">
            <a:spLocks noChangeArrowheads="1"/>
          </p:cNvSpPr>
          <p:nvPr/>
        </p:nvSpPr>
        <p:spPr bwMode="auto">
          <a:xfrm>
            <a:off x="1676400" y="914400"/>
            <a:ext cx="5943600" cy="1138238"/>
          </a:xfrm>
          <a:prstGeom prst="rect">
            <a:avLst/>
          </a:prstGeom>
          <a:noFill/>
          <a:ln w="9525">
            <a:noFill/>
            <a:miter lim="800000"/>
            <a:headEnd/>
            <a:tailEnd/>
          </a:ln>
        </p:spPr>
        <p:txBody>
          <a:bodyPr>
            <a:spAutoFit/>
          </a:bodyPr>
          <a:lstStyle/>
          <a:p>
            <a:pPr eaLnBrk="1" hangingPunct="1">
              <a:spcBef>
                <a:spcPct val="50000"/>
              </a:spcBef>
            </a:pPr>
            <a:r>
              <a:rPr lang="en-US" sz="3200" b="1">
                <a:solidFill>
                  <a:srgbClr val="D10115"/>
                </a:solidFill>
                <a:latin typeface="Arial" charset="0"/>
              </a:rPr>
              <a:t>TRỐNG ĐỒNG ĐÔNG SƠN</a:t>
            </a:r>
          </a:p>
          <a:p>
            <a:pPr algn="r" eaLnBrk="1" hangingPunct="1">
              <a:spcBef>
                <a:spcPct val="50000"/>
              </a:spcBef>
            </a:pPr>
            <a:r>
              <a:rPr lang="en-US" sz="2400" b="1">
                <a:solidFill>
                  <a:srgbClr val="D10115"/>
                </a:solidFill>
                <a:latin typeface="Arial" charset="0"/>
              </a:rPr>
              <a:t>Theo Nguyễn Văn Huyên</a:t>
            </a:r>
          </a:p>
        </p:txBody>
      </p:sp>
      <p:sp>
        <p:nvSpPr>
          <p:cNvPr id="228360" name="Rectangle 8"/>
          <p:cNvSpPr>
            <a:spLocks noChangeArrowheads="1"/>
          </p:cNvSpPr>
          <p:nvPr/>
        </p:nvSpPr>
        <p:spPr bwMode="auto">
          <a:xfrm>
            <a:off x="152400" y="914400"/>
            <a:ext cx="8991600" cy="1219200"/>
          </a:xfrm>
          <a:prstGeom prst="rect">
            <a:avLst/>
          </a:prstGeom>
          <a:solidFill>
            <a:srgbClr val="FFFF66"/>
          </a:solidFill>
          <a:ln w="9525">
            <a:noFill/>
            <a:miter lim="800000"/>
            <a:headEnd/>
            <a:tailEnd/>
          </a:ln>
          <a:effectLst/>
        </p:spPr>
        <p:txBody>
          <a:bodyPr anchor="ctr"/>
          <a:lstStyle/>
          <a:p>
            <a:pPr eaLnBrk="1" hangingPunct="1">
              <a:defRPr/>
            </a:pPr>
            <a:r>
              <a:rPr lang="en-US">
                <a:solidFill>
                  <a:srgbClr val="FF0000"/>
                </a:solidFill>
                <a:effectLst>
                  <a:outerShdw blurRad="38100" dist="38100" dir="2700000" algn="tl">
                    <a:srgbClr val="000000"/>
                  </a:outerShdw>
                </a:effectLst>
                <a:latin typeface="Arial"/>
              </a:rPr>
              <a:t>Năm 1924, một ngư dân tình cờ tìm thấy bên bờ sông Mã (tỉnh Thanh Hóa )mấy thứ đồ cổ bằng đồng trồi lên trên đất bãi.Ngay sau đó, các nhà khảo cổ đã tiến hành khai quật và sưu tầm được thêm hàng trăm cổ vật đủ loại. Địa điểm này thuộc đất huyện Đông Sơn Thanh Hóa, nên sau</a:t>
            </a:r>
            <a:br>
              <a:rPr lang="en-US">
                <a:solidFill>
                  <a:srgbClr val="FF0000"/>
                </a:solidFill>
                <a:effectLst>
                  <a:outerShdw blurRad="38100" dist="38100" dir="2700000" algn="tl">
                    <a:srgbClr val="000000"/>
                  </a:outerShdw>
                </a:effectLst>
                <a:latin typeface="Arial"/>
              </a:rPr>
            </a:br>
            <a:r>
              <a:rPr lang="en-US">
                <a:solidFill>
                  <a:srgbClr val="FF0000"/>
                </a:solidFill>
                <a:effectLst>
                  <a:outerShdw blurRad="38100" dist="38100" dir="2700000" algn="tl">
                    <a:srgbClr val="000000"/>
                  </a:outerShdw>
                </a:effectLst>
                <a:latin typeface="Arial"/>
              </a:rPr>
              <a:t> đó có tên gọi là văn hóa Đông Sơn .</a:t>
            </a:r>
            <a:endParaRPr lang="en-US" sz="3200">
              <a:solidFill>
                <a:srgbClr val="FF0000"/>
              </a:solidFill>
              <a:effectLst>
                <a:outerShdw blurRad="38100" dist="38100" dir="2700000" algn="tl">
                  <a:srgbClr val="000000"/>
                </a:outerShdw>
              </a:effectLst>
              <a:latin typeface="Arial"/>
            </a:endParaRPr>
          </a:p>
        </p:txBody>
      </p:sp>
      <p:pic>
        <p:nvPicPr>
          <p:cNvPr id="228361" name="Picture 9" descr="Tr%E1%BB%91ng_%C4%91%E1%BB%93ng_Ng%E1%BB%8Dc_L%C5%A9_3"/>
          <p:cNvPicPr>
            <a:picLocks noChangeAspect="1" noChangeArrowheads="1"/>
          </p:cNvPicPr>
          <p:nvPr/>
        </p:nvPicPr>
        <p:blipFill>
          <a:blip r:embed="rId3"/>
          <a:srcRect/>
          <a:stretch>
            <a:fillRect/>
          </a:stretch>
        </p:blipFill>
        <p:spPr bwMode="auto">
          <a:xfrm>
            <a:off x="4800600" y="2209800"/>
            <a:ext cx="4343400" cy="4648200"/>
          </a:xfrm>
          <a:prstGeom prst="rect">
            <a:avLst/>
          </a:prstGeom>
          <a:noFill/>
          <a:ln w="9525">
            <a:noFill/>
            <a:miter lim="800000"/>
            <a:headEnd/>
            <a:tailEnd/>
          </a:ln>
        </p:spPr>
      </p:pic>
      <p:pic>
        <p:nvPicPr>
          <p:cNvPr id="228362" name="Picture 10" descr="1"/>
          <p:cNvPicPr>
            <a:picLocks noChangeAspect="1" noChangeArrowheads="1"/>
          </p:cNvPicPr>
          <p:nvPr/>
        </p:nvPicPr>
        <p:blipFill>
          <a:blip r:embed="rId4"/>
          <a:srcRect l="3922" b="1334"/>
          <a:stretch>
            <a:fillRect/>
          </a:stretch>
        </p:blipFill>
        <p:spPr bwMode="auto">
          <a:xfrm>
            <a:off x="0" y="0"/>
            <a:ext cx="9144000" cy="6858000"/>
          </a:xfrm>
          <a:prstGeom prst="rect">
            <a:avLst/>
          </a:prstGeom>
          <a:noFill/>
          <a:ln w="9525">
            <a:noFill/>
            <a:miter lim="800000"/>
            <a:headEnd/>
            <a:tailEnd/>
          </a:ln>
        </p:spPr>
      </p:pic>
      <p:sp>
        <p:nvSpPr>
          <p:cNvPr id="228363" name="AutoShape 11"/>
          <p:cNvSpPr>
            <a:spLocks noChangeArrowheads="1"/>
          </p:cNvSpPr>
          <p:nvPr/>
        </p:nvSpPr>
        <p:spPr bwMode="auto">
          <a:xfrm>
            <a:off x="3124200" y="1524000"/>
            <a:ext cx="685800" cy="381000"/>
          </a:xfrm>
          <a:prstGeom prst="star24">
            <a:avLst>
              <a:gd name="adj" fmla="val 37500"/>
            </a:avLst>
          </a:prstGeom>
          <a:solidFill>
            <a:srgbClr val="FF00FF"/>
          </a:solidFill>
          <a:ln w="9525">
            <a:solidFill>
              <a:schemeClr val="tx1"/>
            </a:solidFill>
            <a:miter lim="800000"/>
            <a:headEnd/>
            <a:tailEnd/>
          </a:ln>
        </p:spPr>
        <p:txBody>
          <a:bodyPr wrap="none" anchor="ctr"/>
          <a:lstStyle/>
          <a:p>
            <a:endParaRPr lang="en-US">
              <a:latin typeface="Arial" charset="0"/>
            </a:endParaRPr>
          </a:p>
        </p:txBody>
      </p:sp>
      <p:sp>
        <p:nvSpPr>
          <p:cNvPr id="228364" name="Text Box 12"/>
          <p:cNvSpPr txBox="1">
            <a:spLocks noChangeArrowheads="1"/>
          </p:cNvSpPr>
          <p:nvPr/>
        </p:nvSpPr>
        <p:spPr bwMode="auto">
          <a:xfrm>
            <a:off x="4038600" y="1219200"/>
            <a:ext cx="1066800" cy="366713"/>
          </a:xfrm>
          <a:prstGeom prst="rect">
            <a:avLst/>
          </a:prstGeom>
          <a:noFill/>
          <a:ln w="9525">
            <a:noFill/>
            <a:miter lim="800000"/>
            <a:headEnd/>
            <a:tailEnd/>
          </a:ln>
        </p:spPr>
        <p:txBody>
          <a:bodyPr>
            <a:spAutoFit/>
          </a:bodyPr>
          <a:lstStyle/>
          <a:p>
            <a:pPr eaLnBrk="1" hangingPunct="1">
              <a:spcBef>
                <a:spcPct val="50000"/>
              </a:spcBef>
            </a:pPr>
            <a:r>
              <a:rPr lang="en-US" b="1">
                <a:solidFill>
                  <a:srgbClr val="0000FF"/>
                </a:solidFill>
                <a:latin typeface="Arial" charset="0"/>
              </a:rPr>
              <a:t>HÀ NỘI</a:t>
            </a:r>
          </a:p>
        </p:txBody>
      </p:sp>
      <p:sp>
        <p:nvSpPr>
          <p:cNvPr id="228365" name="AutoShape 13"/>
          <p:cNvSpPr>
            <a:spLocks noChangeArrowheads="1"/>
          </p:cNvSpPr>
          <p:nvPr/>
        </p:nvSpPr>
        <p:spPr bwMode="auto">
          <a:xfrm>
            <a:off x="3886200" y="990600"/>
            <a:ext cx="609600" cy="381000"/>
          </a:xfrm>
          <a:prstGeom prst="star5">
            <a:avLst/>
          </a:prstGeom>
          <a:solidFill>
            <a:srgbClr val="D90116"/>
          </a:solidFill>
          <a:ln w="9525">
            <a:solidFill>
              <a:schemeClr val="tx1"/>
            </a:solidFill>
            <a:miter lim="800000"/>
            <a:headEnd/>
            <a:tailEnd/>
          </a:ln>
          <a:effectLst/>
        </p:spPr>
        <p:txBody>
          <a:bodyPr wrap="none" anchor="ctr"/>
          <a:lstStyle/>
          <a:p>
            <a:pPr>
              <a:defRPr/>
            </a:pPr>
            <a:endParaRPr lang="en-US">
              <a:latin typeface="Arial"/>
            </a:endParaRPr>
          </a:p>
        </p:txBody>
      </p:sp>
      <p:sp>
        <p:nvSpPr>
          <p:cNvPr id="228366" name="Text Box 14"/>
          <p:cNvSpPr txBox="1">
            <a:spLocks noChangeArrowheads="1"/>
          </p:cNvSpPr>
          <p:nvPr/>
        </p:nvSpPr>
        <p:spPr bwMode="auto">
          <a:xfrm>
            <a:off x="5943600" y="5181600"/>
            <a:ext cx="1524000" cy="366713"/>
          </a:xfrm>
          <a:prstGeom prst="rect">
            <a:avLst/>
          </a:prstGeom>
          <a:noFill/>
          <a:ln w="9525">
            <a:noFill/>
            <a:miter lim="800000"/>
            <a:headEnd/>
            <a:tailEnd/>
          </a:ln>
        </p:spPr>
        <p:txBody>
          <a:bodyPr>
            <a:spAutoFit/>
          </a:bodyPr>
          <a:lstStyle/>
          <a:p>
            <a:pPr eaLnBrk="1" hangingPunct="1">
              <a:spcBef>
                <a:spcPct val="50000"/>
              </a:spcBef>
            </a:pPr>
            <a:r>
              <a:rPr lang="en-US" b="1">
                <a:solidFill>
                  <a:srgbClr val="0000FF"/>
                </a:solidFill>
                <a:latin typeface="Arial" charset="0"/>
              </a:rPr>
              <a:t>ĐĂK NÔNG</a:t>
            </a:r>
          </a:p>
        </p:txBody>
      </p:sp>
      <p:sp>
        <p:nvSpPr>
          <p:cNvPr id="228367" name="AutoShape 15"/>
          <p:cNvSpPr>
            <a:spLocks noChangeArrowheads="1"/>
          </p:cNvSpPr>
          <p:nvPr/>
        </p:nvSpPr>
        <p:spPr bwMode="auto">
          <a:xfrm>
            <a:off x="5791200" y="4953000"/>
            <a:ext cx="685800" cy="304800"/>
          </a:xfrm>
          <a:prstGeom prst="star32">
            <a:avLst>
              <a:gd name="adj" fmla="val 37500"/>
            </a:avLst>
          </a:prstGeom>
          <a:solidFill>
            <a:srgbClr val="D10115"/>
          </a:solidFill>
          <a:ln w="9525">
            <a:solidFill>
              <a:schemeClr val="tx1"/>
            </a:solidFill>
            <a:miter lim="800000"/>
            <a:headEnd/>
            <a:tailEnd/>
          </a:ln>
        </p:spPr>
        <p:txBody>
          <a:bodyPr wrap="none" anchor="ctr"/>
          <a:lstStyle/>
          <a:p>
            <a:endParaRPr lang="en-US">
              <a:latin typeface="Arial" charset="0"/>
            </a:endParaRPr>
          </a:p>
        </p:txBody>
      </p:sp>
      <p:sp>
        <p:nvSpPr>
          <p:cNvPr id="228368" name="Text Box 16"/>
          <p:cNvSpPr txBox="1">
            <a:spLocks noChangeArrowheads="1"/>
          </p:cNvSpPr>
          <p:nvPr/>
        </p:nvSpPr>
        <p:spPr bwMode="auto">
          <a:xfrm>
            <a:off x="3276600" y="1828800"/>
            <a:ext cx="1828800" cy="366713"/>
          </a:xfrm>
          <a:prstGeom prst="rect">
            <a:avLst/>
          </a:prstGeom>
          <a:noFill/>
          <a:ln w="9525">
            <a:noFill/>
            <a:miter lim="800000"/>
            <a:headEnd/>
            <a:tailEnd/>
          </a:ln>
        </p:spPr>
        <p:txBody>
          <a:bodyPr>
            <a:spAutoFit/>
          </a:bodyPr>
          <a:lstStyle/>
          <a:p>
            <a:pPr eaLnBrk="1" hangingPunct="1">
              <a:spcBef>
                <a:spcPct val="50000"/>
              </a:spcBef>
            </a:pPr>
            <a:r>
              <a:rPr lang="en-US" b="1">
                <a:solidFill>
                  <a:srgbClr val="FF0000"/>
                </a:solidFill>
                <a:latin typeface="Arial" charset="0"/>
              </a:rPr>
              <a:t>THANH HÓA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28357"/>
                                        </p:tgtEl>
                                        <p:attrNameLst>
                                          <p:attrName>style.visibility</p:attrName>
                                        </p:attrNameLst>
                                      </p:cBhvr>
                                      <p:to>
                                        <p:strVal val="visible"/>
                                      </p:to>
                                    </p:set>
                                    <p:anim calcmode="lin" valueType="num">
                                      <p:cBhvr additive="base">
                                        <p:cTn id="7" dur="1000" fill="hold"/>
                                        <p:tgtEl>
                                          <p:spTgt spid="228357"/>
                                        </p:tgtEl>
                                        <p:attrNameLst>
                                          <p:attrName>ppt_x</p:attrName>
                                        </p:attrNameLst>
                                      </p:cBhvr>
                                      <p:tavLst>
                                        <p:tav tm="0">
                                          <p:val>
                                            <p:strVal val="0-#ppt_w/2"/>
                                          </p:val>
                                        </p:tav>
                                        <p:tav tm="100000">
                                          <p:val>
                                            <p:strVal val="#ppt_x"/>
                                          </p:val>
                                        </p:tav>
                                      </p:tavLst>
                                    </p:anim>
                                    <p:anim calcmode="lin" valueType="num">
                                      <p:cBhvr additive="base">
                                        <p:cTn id="8" dur="1000" fill="hold"/>
                                        <p:tgtEl>
                                          <p:spTgt spid="22835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8" presetClass="entr" presetSubtype="16" fill="hold" nodeType="afterEffect">
                                  <p:stCondLst>
                                    <p:cond delay="0"/>
                                  </p:stCondLst>
                                  <p:childTnLst>
                                    <p:set>
                                      <p:cBhvr>
                                        <p:cTn id="11" dur="1" fill="hold">
                                          <p:stCondLst>
                                            <p:cond delay="0"/>
                                          </p:stCondLst>
                                        </p:cTn>
                                        <p:tgtEl>
                                          <p:spTgt spid="228361"/>
                                        </p:tgtEl>
                                        <p:attrNameLst>
                                          <p:attrName>style.visibility</p:attrName>
                                        </p:attrNameLst>
                                      </p:cBhvr>
                                      <p:to>
                                        <p:strVal val="visible"/>
                                      </p:to>
                                    </p:set>
                                    <p:animEffect transition="in" filter="diamond(in)">
                                      <p:cBhvr>
                                        <p:cTn id="12" dur="1000"/>
                                        <p:tgtEl>
                                          <p:spTgt spid="2283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28356"/>
                                        </p:tgtEl>
                                        <p:attrNameLst>
                                          <p:attrName>style.visibility</p:attrName>
                                        </p:attrNameLst>
                                      </p:cBhvr>
                                      <p:to>
                                        <p:strVal val="visible"/>
                                      </p:to>
                                    </p:set>
                                    <p:animEffect transition="in" filter="diamond(in)">
                                      <p:cBhvr>
                                        <p:cTn id="17" dur="2000"/>
                                        <p:tgtEl>
                                          <p:spTgt spid="2283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xit" presetSubtype="12" fill="hold" grpId="1" nodeType="clickEffect">
                                  <p:stCondLst>
                                    <p:cond delay="0"/>
                                  </p:stCondLst>
                                  <p:childTnLst>
                                    <p:anim calcmode="lin" valueType="num">
                                      <p:cBhvr additive="base">
                                        <p:cTn id="21" dur="2000"/>
                                        <p:tgtEl>
                                          <p:spTgt spid="228356"/>
                                        </p:tgtEl>
                                        <p:attrNameLst>
                                          <p:attrName>ppt_x</p:attrName>
                                        </p:attrNameLst>
                                      </p:cBhvr>
                                      <p:tavLst>
                                        <p:tav tm="0">
                                          <p:val>
                                            <p:strVal val="ppt_x"/>
                                          </p:val>
                                        </p:tav>
                                        <p:tav tm="100000">
                                          <p:val>
                                            <p:strVal val="0-ppt_w/2"/>
                                          </p:val>
                                        </p:tav>
                                      </p:tavLst>
                                    </p:anim>
                                    <p:anim calcmode="lin" valueType="num">
                                      <p:cBhvr additive="base">
                                        <p:cTn id="22" dur="2000"/>
                                        <p:tgtEl>
                                          <p:spTgt spid="228356"/>
                                        </p:tgtEl>
                                        <p:attrNameLst>
                                          <p:attrName>ppt_y</p:attrName>
                                        </p:attrNameLst>
                                      </p:cBhvr>
                                      <p:tavLst>
                                        <p:tav tm="0">
                                          <p:val>
                                            <p:strVal val="ppt_y"/>
                                          </p:val>
                                        </p:tav>
                                        <p:tav tm="100000">
                                          <p:val>
                                            <p:strVal val="1+ppt_h/2"/>
                                          </p:val>
                                        </p:tav>
                                      </p:tavLst>
                                    </p:anim>
                                    <p:set>
                                      <p:cBhvr>
                                        <p:cTn id="23" dur="1" fill="hold">
                                          <p:stCondLst>
                                            <p:cond delay="1999"/>
                                          </p:stCondLst>
                                        </p:cTn>
                                        <p:tgtEl>
                                          <p:spTgt spid="228356"/>
                                        </p:tgtEl>
                                        <p:attrNameLst>
                                          <p:attrName>style.visibility</p:attrName>
                                        </p:attrNameLst>
                                      </p:cBhvr>
                                      <p:to>
                                        <p:strVal val="hidden"/>
                                      </p:to>
                                    </p:set>
                                  </p:childTnLst>
                                </p:cTn>
                              </p:par>
                            </p:childTnLst>
                          </p:cTn>
                        </p:par>
                        <p:par>
                          <p:cTn id="24" fill="hold" nodeType="afterGroup">
                            <p:stCondLst>
                              <p:cond delay="2000"/>
                            </p:stCondLst>
                            <p:childTnLst>
                              <p:par>
                                <p:cTn id="25" presetID="8" presetClass="entr" presetSubtype="32" fill="hold" grpId="0" nodeType="afterEffect">
                                  <p:stCondLst>
                                    <p:cond delay="0"/>
                                  </p:stCondLst>
                                  <p:childTnLst>
                                    <p:set>
                                      <p:cBhvr>
                                        <p:cTn id="26" dur="1" fill="hold">
                                          <p:stCondLst>
                                            <p:cond delay="0"/>
                                          </p:stCondLst>
                                        </p:cTn>
                                        <p:tgtEl>
                                          <p:spTgt spid="228360"/>
                                        </p:tgtEl>
                                        <p:attrNameLst>
                                          <p:attrName>style.visibility</p:attrName>
                                        </p:attrNameLst>
                                      </p:cBhvr>
                                      <p:to>
                                        <p:strVal val="visible"/>
                                      </p:to>
                                    </p:set>
                                    <p:animEffect transition="in" filter="diamond(out)">
                                      <p:cBhvr>
                                        <p:cTn id="27" dur="500"/>
                                        <p:tgtEl>
                                          <p:spTgt spid="22836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xit" presetSubtype="16" fill="hold" grpId="1" nodeType="clickEffect">
                                  <p:stCondLst>
                                    <p:cond delay="0"/>
                                  </p:stCondLst>
                                  <p:childTnLst>
                                    <p:animEffect transition="out" filter="diamond(in)">
                                      <p:cBhvr>
                                        <p:cTn id="31" dur="1000"/>
                                        <p:tgtEl>
                                          <p:spTgt spid="228360"/>
                                        </p:tgtEl>
                                      </p:cBhvr>
                                    </p:animEffect>
                                    <p:set>
                                      <p:cBhvr>
                                        <p:cTn id="32" dur="1" fill="hold">
                                          <p:stCondLst>
                                            <p:cond delay="999"/>
                                          </p:stCondLst>
                                        </p:cTn>
                                        <p:tgtEl>
                                          <p:spTgt spid="228360"/>
                                        </p:tgtEl>
                                        <p:attrNameLst>
                                          <p:attrName>style.visibility</p:attrName>
                                        </p:attrNameLst>
                                      </p:cBhvr>
                                      <p:to>
                                        <p:strVal val="hidden"/>
                                      </p:to>
                                    </p:set>
                                  </p:childTnLst>
                                </p:cTn>
                              </p:par>
                            </p:childTnLst>
                          </p:cTn>
                        </p:par>
                        <p:par>
                          <p:cTn id="33" fill="hold" nodeType="afterGroup">
                            <p:stCondLst>
                              <p:cond delay="1000"/>
                            </p:stCondLst>
                            <p:childTnLst>
                              <p:par>
                                <p:cTn id="34" presetID="4" presetClass="entr" presetSubtype="16" fill="hold" nodeType="afterEffect">
                                  <p:stCondLst>
                                    <p:cond delay="0"/>
                                  </p:stCondLst>
                                  <p:childTnLst>
                                    <p:set>
                                      <p:cBhvr>
                                        <p:cTn id="35" dur="1" fill="hold">
                                          <p:stCondLst>
                                            <p:cond delay="0"/>
                                          </p:stCondLst>
                                        </p:cTn>
                                        <p:tgtEl>
                                          <p:spTgt spid="228362"/>
                                        </p:tgtEl>
                                        <p:attrNameLst>
                                          <p:attrName>style.visibility</p:attrName>
                                        </p:attrNameLst>
                                      </p:cBhvr>
                                      <p:to>
                                        <p:strVal val="visible"/>
                                      </p:to>
                                    </p:set>
                                    <p:animEffect transition="in" filter="box(in)">
                                      <p:cBhvr>
                                        <p:cTn id="36" dur="500"/>
                                        <p:tgtEl>
                                          <p:spTgt spid="228362"/>
                                        </p:tgtEl>
                                      </p:cBhvr>
                                    </p:animEffect>
                                  </p:childTnLst>
                                </p:cTn>
                              </p:par>
                              <p:par>
                                <p:cTn id="37" presetID="4" presetClass="entr" presetSubtype="16" fill="hold" nodeType="withEffect">
                                  <p:stCondLst>
                                    <p:cond delay="0"/>
                                  </p:stCondLst>
                                  <p:childTnLst>
                                    <p:set>
                                      <p:cBhvr>
                                        <p:cTn id="38" dur="1" fill="hold">
                                          <p:stCondLst>
                                            <p:cond delay="0"/>
                                          </p:stCondLst>
                                        </p:cTn>
                                        <p:tgtEl>
                                          <p:spTgt spid="228365"/>
                                        </p:tgtEl>
                                        <p:attrNameLst>
                                          <p:attrName>style.visibility</p:attrName>
                                        </p:attrNameLst>
                                      </p:cBhvr>
                                      <p:to>
                                        <p:strVal val="visible"/>
                                      </p:to>
                                    </p:set>
                                    <p:animEffect transition="in" filter="box(in)">
                                      <p:cBhvr>
                                        <p:cTn id="39" dur="500"/>
                                        <p:tgtEl>
                                          <p:spTgt spid="228365"/>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228364"/>
                                        </p:tgtEl>
                                        <p:attrNameLst>
                                          <p:attrName>style.visibility</p:attrName>
                                        </p:attrNameLst>
                                      </p:cBhvr>
                                      <p:to>
                                        <p:strVal val="visible"/>
                                      </p:to>
                                    </p:set>
                                    <p:animEffect transition="in" filter="box(in)">
                                      <p:cBhvr>
                                        <p:cTn id="42" dur="500"/>
                                        <p:tgtEl>
                                          <p:spTgt spid="228364"/>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228367"/>
                                        </p:tgtEl>
                                        <p:attrNameLst>
                                          <p:attrName>style.visibility</p:attrName>
                                        </p:attrNameLst>
                                      </p:cBhvr>
                                      <p:to>
                                        <p:strVal val="visible"/>
                                      </p:to>
                                    </p:set>
                                    <p:animEffect transition="in" filter="box(in)">
                                      <p:cBhvr>
                                        <p:cTn id="45" dur="500"/>
                                        <p:tgtEl>
                                          <p:spTgt spid="228367"/>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228366"/>
                                        </p:tgtEl>
                                        <p:attrNameLst>
                                          <p:attrName>style.visibility</p:attrName>
                                        </p:attrNameLst>
                                      </p:cBhvr>
                                      <p:to>
                                        <p:strVal val="visible"/>
                                      </p:to>
                                    </p:set>
                                    <p:animEffect transition="in" filter="box(in)">
                                      <p:cBhvr>
                                        <p:cTn id="48" dur="500"/>
                                        <p:tgtEl>
                                          <p:spTgt spid="228366"/>
                                        </p:tgtEl>
                                      </p:cBhvr>
                                    </p:animEffect>
                                  </p:childTnLst>
                                </p:cTn>
                              </p:par>
                            </p:childTnLst>
                          </p:cTn>
                        </p:par>
                        <p:par>
                          <p:cTn id="49" fill="hold" nodeType="afterGroup">
                            <p:stCondLst>
                              <p:cond delay="1500"/>
                            </p:stCondLst>
                            <p:childTnLst>
                              <p:par>
                                <p:cTn id="50" presetID="2" presetClass="entr" presetSubtype="8" fill="hold" grpId="0" nodeType="afterEffect">
                                  <p:stCondLst>
                                    <p:cond delay="0"/>
                                  </p:stCondLst>
                                  <p:childTnLst>
                                    <p:set>
                                      <p:cBhvr>
                                        <p:cTn id="51" dur="1" fill="hold">
                                          <p:stCondLst>
                                            <p:cond delay="0"/>
                                          </p:stCondLst>
                                        </p:cTn>
                                        <p:tgtEl>
                                          <p:spTgt spid="228363"/>
                                        </p:tgtEl>
                                        <p:attrNameLst>
                                          <p:attrName>style.visibility</p:attrName>
                                        </p:attrNameLst>
                                      </p:cBhvr>
                                      <p:to>
                                        <p:strVal val="visible"/>
                                      </p:to>
                                    </p:set>
                                    <p:anim calcmode="lin" valueType="num">
                                      <p:cBhvr additive="base">
                                        <p:cTn id="52" dur="2000" fill="hold"/>
                                        <p:tgtEl>
                                          <p:spTgt spid="228363"/>
                                        </p:tgtEl>
                                        <p:attrNameLst>
                                          <p:attrName>ppt_x</p:attrName>
                                        </p:attrNameLst>
                                      </p:cBhvr>
                                      <p:tavLst>
                                        <p:tav tm="0">
                                          <p:val>
                                            <p:strVal val="0-#ppt_w/2"/>
                                          </p:val>
                                        </p:tav>
                                        <p:tav tm="100000">
                                          <p:val>
                                            <p:strVal val="#ppt_x"/>
                                          </p:val>
                                        </p:tav>
                                      </p:tavLst>
                                    </p:anim>
                                    <p:anim calcmode="lin" valueType="num">
                                      <p:cBhvr additive="base">
                                        <p:cTn id="53" dur="2000" fill="hold"/>
                                        <p:tgtEl>
                                          <p:spTgt spid="228363"/>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228368"/>
                                        </p:tgtEl>
                                        <p:attrNameLst>
                                          <p:attrName>style.visibility</p:attrName>
                                        </p:attrNameLst>
                                      </p:cBhvr>
                                      <p:to>
                                        <p:strVal val="visible"/>
                                      </p:to>
                                    </p:set>
                                    <p:anim calcmode="lin" valueType="num">
                                      <p:cBhvr additive="base">
                                        <p:cTn id="56" dur="2000" fill="hold"/>
                                        <p:tgtEl>
                                          <p:spTgt spid="228368"/>
                                        </p:tgtEl>
                                        <p:attrNameLst>
                                          <p:attrName>ppt_x</p:attrName>
                                        </p:attrNameLst>
                                      </p:cBhvr>
                                      <p:tavLst>
                                        <p:tav tm="0">
                                          <p:val>
                                            <p:strVal val="0-#ppt_w/2"/>
                                          </p:val>
                                        </p:tav>
                                        <p:tav tm="100000">
                                          <p:val>
                                            <p:strVal val="#ppt_x"/>
                                          </p:val>
                                        </p:tav>
                                      </p:tavLst>
                                    </p:anim>
                                    <p:anim calcmode="lin" valueType="num">
                                      <p:cBhvr additive="base">
                                        <p:cTn id="57" dur="2000" fill="hold"/>
                                        <p:tgtEl>
                                          <p:spTgt spid="228368"/>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6" presetClass="emph" presetSubtype="0" fill="hold" grpId="2" nodeType="clickEffect">
                                  <p:stCondLst>
                                    <p:cond delay="0"/>
                                  </p:stCondLst>
                                  <p:childTnLst>
                                    <p:animScale>
                                      <p:cBhvr>
                                        <p:cTn id="61" dur="2000" fill="hold"/>
                                        <p:tgtEl>
                                          <p:spTgt spid="228368"/>
                                        </p:tgtEl>
                                      </p:cBhvr>
                                      <p:by x="150000" y="150000"/>
                                    </p:animScale>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xit" presetSubtype="4" fill="hold" nodeType="clickEffect">
                                  <p:stCondLst>
                                    <p:cond delay="0"/>
                                  </p:stCondLst>
                                  <p:childTnLst>
                                    <p:anim calcmode="lin" valueType="num">
                                      <p:cBhvr additive="base">
                                        <p:cTn id="65" dur="500"/>
                                        <p:tgtEl>
                                          <p:spTgt spid="228362"/>
                                        </p:tgtEl>
                                        <p:attrNameLst>
                                          <p:attrName>ppt_x</p:attrName>
                                        </p:attrNameLst>
                                      </p:cBhvr>
                                      <p:tavLst>
                                        <p:tav tm="0">
                                          <p:val>
                                            <p:strVal val="ppt_x"/>
                                          </p:val>
                                        </p:tav>
                                        <p:tav tm="100000">
                                          <p:val>
                                            <p:strVal val="ppt_x"/>
                                          </p:val>
                                        </p:tav>
                                      </p:tavLst>
                                    </p:anim>
                                    <p:anim calcmode="lin" valueType="num">
                                      <p:cBhvr additive="base">
                                        <p:cTn id="66" dur="500"/>
                                        <p:tgtEl>
                                          <p:spTgt spid="228362"/>
                                        </p:tgtEl>
                                        <p:attrNameLst>
                                          <p:attrName>ppt_y</p:attrName>
                                        </p:attrNameLst>
                                      </p:cBhvr>
                                      <p:tavLst>
                                        <p:tav tm="0">
                                          <p:val>
                                            <p:strVal val="ppt_y"/>
                                          </p:val>
                                        </p:tav>
                                        <p:tav tm="100000">
                                          <p:val>
                                            <p:strVal val="1+ppt_h/2"/>
                                          </p:val>
                                        </p:tav>
                                      </p:tavLst>
                                    </p:anim>
                                    <p:set>
                                      <p:cBhvr>
                                        <p:cTn id="67" dur="1" fill="hold">
                                          <p:stCondLst>
                                            <p:cond delay="499"/>
                                          </p:stCondLst>
                                        </p:cTn>
                                        <p:tgtEl>
                                          <p:spTgt spid="228362"/>
                                        </p:tgtEl>
                                        <p:attrNameLst>
                                          <p:attrName>style.visibility</p:attrName>
                                        </p:attrNameLst>
                                      </p:cBhvr>
                                      <p:to>
                                        <p:strVal val="hidden"/>
                                      </p:to>
                                    </p:set>
                                  </p:childTnLst>
                                </p:cTn>
                              </p:par>
                              <p:par>
                                <p:cTn id="68" presetID="2" presetClass="exit" presetSubtype="4" fill="hold" nodeType="withEffect">
                                  <p:stCondLst>
                                    <p:cond delay="0"/>
                                  </p:stCondLst>
                                  <p:childTnLst>
                                    <p:anim calcmode="lin" valueType="num">
                                      <p:cBhvr additive="base">
                                        <p:cTn id="69" dur="500"/>
                                        <p:tgtEl>
                                          <p:spTgt spid="228365"/>
                                        </p:tgtEl>
                                        <p:attrNameLst>
                                          <p:attrName>ppt_x</p:attrName>
                                        </p:attrNameLst>
                                      </p:cBhvr>
                                      <p:tavLst>
                                        <p:tav tm="0">
                                          <p:val>
                                            <p:strVal val="ppt_x"/>
                                          </p:val>
                                        </p:tav>
                                        <p:tav tm="100000">
                                          <p:val>
                                            <p:strVal val="ppt_x"/>
                                          </p:val>
                                        </p:tav>
                                      </p:tavLst>
                                    </p:anim>
                                    <p:anim calcmode="lin" valueType="num">
                                      <p:cBhvr additive="base">
                                        <p:cTn id="70" dur="500"/>
                                        <p:tgtEl>
                                          <p:spTgt spid="228365"/>
                                        </p:tgtEl>
                                        <p:attrNameLst>
                                          <p:attrName>ppt_y</p:attrName>
                                        </p:attrNameLst>
                                      </p:cBhvr>
                                      <p:tavLst>
                                        <p:tav tm="0">
                                          <p:val>
                                            <p:strVal val="ppt_y"/>
                                          </p:val>
                                        </p:tav>
                                        <p:tav tm="100000">
                                          <p:val>
                                            <p:strVal val="1+ppt_h/2"/>
                                          </p:val>
                                        </p:tav>
                                      </p:tavLst>
                                    </p:anim>
                                    <p:set>
                                      <p:cBhvr>
                                        <p:cTn id="71" dur="1" fill="hold">
                                          <p:stCondLst>
                                            <p:cond delay="499"/>
                                          </p:stCondLst>
                                        </p:cTn>
                                        <p:tgtEl>
                                          <p:spTgt spid="228365"/>
                                        </p:tgtEl>
                                        <p:attrNameLst>
                                          <p:attrName>style.visibility</p:attrName>
                                        </p:attrNameLst>
                                      </p:cBhvr>
                                      <p:to>
                                        <p:strVal val="hidden"/>
                                      </p:to>
                                    </p:set>
                                  </p:childTnLst>
                                </p:cTn>
                              </p:par>
                              <p:par>
                                <p:cTn id="72" presetID="2" presetClass="exit" presetSubtype="4" fill="hold" grpId="1" nodeType="withEffect">
                                  <p:stCondLst>
                                    <p:cond delay="0"/>
                                  </p:stCondLst>
                                  <p:childTnLst>
                                    <p:anim calcmode="lin" valueType="num">
                                      <p:cBhvr additive="base">
                                        <p:cTn id="73" dur="500"/>
                                        <p:tgtEl>
                                          <p:spTgt spid="228363"/>
                                        </p:tgtEl>
                                        <p:attrNameLst>
                                          <p:attrName>ppt_x</p:attrName>
                                        </p:attrNameLst>
                                      </p:cBhvr>
                                      <p:tavLst>
                                        <p:tav tm="0">
                                          <p:val>
                                            <p:strVal val="ppt_x"/>
                                          </p:val>
                                        </p:tav>
                                        <p:tav tm="100000">
                                          <p:val>
                                            <p:strVal val="ppt_x"/>
                                          </p:val>
                                        </p:tav>
                                      </p:tavLst>
                                    </p:anim>
                                    <p:anim calcmode="lin" valueType="num">
                                      <p:cBhvr additive="base">
                                        <p:cTn id="74" dur="500"/>
                                        <p:tgtEl>
                                          <p:spTgt spid="228363"/>
                                        </p:tgtEl>
                                        <p:attrNameLst>
                                          <p:attrName>ppt_y</p:attrName>
                                        </p:attrNameLst>
                                      </p:cBhvr>
                                      <p:tavLst>
                                        <p:tav tm="0">
                                          <p:val>
                                            <p:strVal val="ppt_y"/>
                                          </p:val>
                                        </p:tav>
                                        <p:tav tm="100000">
                                          <p:val>
                                            <p:strVal val="1+ppt_h/2"/>
                                          </p:val>
                                        </p:tav>
                                      </p:tavLst>
                                    </p:anim>
                                    <p:set>
                                      <p:cBhvr>
                                        <p:cTn id="75" dur="1" fill="hold">
                                          <p:stCondLst>
                                            <p:cond delay="499"/>
                                          </p:stCondLst>
                                        </p:cTn>
                                        <p:tgtEl>
                                          <p:spTgt spid="228363"/>
                                        </p:tgtEl>
                                        <p:attrNameLst>
                                          <p:attrName>style.visibility</p:attrName>
                                        </p:attrNameLst>
                                      </p:cBhvr>
                                      <p:to>
                                        <p:strVal val="hidden"/>
                                      </p:to>
                                    </p:set>
                                  </p:childTnLst>
                                </p:cTn>
                              </p:par>
                              <p:par>
                                <p:cTn id="76" presetID="2" presetClass="exit" presetSubtype="4" fill="hold" grpId="1" nodeType="withEffect">
                                  <p:stCondLst>
                                    <p:cond delay="0"/>
                                  </p:stCondLst>
                                  <p:childTnLst>
                                    <p:anim calcmode="lin" valueType="num">
                                      <p:cBhvr additive="base">
                                        <p:cTn id="77" dur="500"/>
                                        <p:tgtEl>
                                          <p:spTgt spid="228364"/>
                                        </p:tgtEl>
                                        <p:attrNameLst>
                                          <p:attrName>ppt_x</p:attrName>
                                        </p:attrNameLst>
                                      </p:cBhvr>
                                      <p:tavLst>
                                        <p:tav tm="0">
                                          <p:val>
                                            <p:strVal val="ppt_x"/>
                                          </p:val>
                                        </p:tav>
                                        <p:tav tm="100000">
                                          <p:val>
                                            <p:strVal val="ppt_x"/>
                                          </p:val>
                                        </p:tav>
                                      </p:tavLst>
                                    </p:anim>
                                    <p:anim calcmode="lin" valueType="num">
                                      <p:cBhvr additive="base">
                                        <p:cTn id="78" dur="500"/>
                                        <p:tgtEl>
                                          <p:spTgt spid="228364"/>
                                        </p:tgtEl>
                                        <p:attrNameLst>
                                          <p:attrName>ppt_y</p:attrName>
                                        </p:attrNameLst>
                                      </p:cBhvr>
                                      <p:tavLst>
                                        <p:tav tm="0">
                                          <p:val>
                                            <p:strVal val="ppt_y"/>
                                          </p:val>
                                        </p:tav>
                                        <p:tav tm="100000">
                                          <p:val>
                                            <p:strVal val="1+ppt_h/2"/>
                                          </p:val>
                                        </p:tav>
                                      </p:tavLst>
                                    </p:anim>
                                    <p:set>
                                      <p:cBhvr>
                                        <p:cTn id="79" dur="1" fill="hold">
                                          <p:stCondLst>
                                            <p:cond delay="499"/>
                                          </p:stCondLst>
                                        </p:cTn>
                                        <p:tgtEl>
                                          <p:spTgt spid="228364"/>
                                        </p:tgtEl>
                                        <p:attrNameLst>
                                          <p:attrName>style.visibility</p:attrName>
                                        </p:attrNameLst>
                                      </p:cBhvr>
                                      <p:to>
                                        <p:strVal val="hidden"/>
                                      </p:to>
                                    </p:set>
                                  </p:childTnLst>
                                </p:cTn>
                              </p:par>
                              <p:par>
                                <p:cTn id="80" presetID="2" presetClass="exit" presetSubtype="4" fill="hold" grpId="1" nodeType="withEffect">
                                  <p:stCondLst>
                                    <p:cond delay="0"/>
                                  </p:stCondLst>
                                  <p:childTnLst>
                                    <p:anim calcmode="lin" valueType="num">
                                      <p:cBhvr additive="base">
                                        <p:cTn id="81" dur="500"/>
                                        <p:tgtEl>
                                          <p:spTgt spid="228368"/>
                                        </p:tgtEl>
                                        <p:attrNameLst>
                                          <p:attrName>ppt_x</p:attrName>
                                        </p:attrNameLst>
                                      </p:cBhvr>
                                      <p:tavLst>
                                        <p:tav tm="0">
                                          <p:val>
                                            <p:strVal val="ppt_x"/>
                                          </p:val>
                                        </p:tav>
                                        <p:tav tm="100000">
                                          <p:val>
                                            <p:strVal val="ppt_x"/>
                                          </p:val>
                                        </p:tav>
                                      </p:tavLst>
                                    </p:anim>
                                    <p:anim calcmode="lin" valueType="num">
                                      <p:cBhvr additive="base">
                                        <p:cTn id="82" dur="500"/>
                                        <p:tgtEl>
                                          <p:spTgt spid="228368"/>
                                        </p:tgtEl>
                                        <p:attrNameLst>
                                          <p:attrName>ppt_y</p:attrName>
                                        </p:attrNameLst>
                                      </p:cBhvr>
                                      <p:tavLst>
                                        <p:tav tm="0">
                                          <p:val>
                                            <p:strVal val="ppt_y"/>
                                          </p:val>
                                        </p:tav>
                                        <p:tav tm="100000">
                                          <p:val>
                                            <p:strVal val="1+ppt_h/2"/>
                                          </p:val>
                                        </p:tav>
                                      </p:tavLst>
                                    </p:anim>
                                    <p:set>
                                      <p:cBhvr>
                                        <p:cTn id="83" dur="1" fill="hold">
                                          <p:stCondLst>
                                            <p:cond delay="499"/>
                                          </p:stCondLst>
                                        </p:cTn>
                                        <p:tgtEl>
                                          <p:spTgt spid="228368"/>
                                        </p:tgtEl>
                                        <p:attrNameLst>
                                          <p:attrName>style.visibility</p:attrName>
                                        </p:attrNameLst>
                                      </p:cBhvr>
                                      <p:to>
                                        <p:strVal val="hidden"/>
                                      </p:to>
                                    </p:set>
                                  </p:childTnLst>
                                </p:cTn>
                              </p:par>
                            </p:childTnLst>
                          </p:cTn>
                        </p:par>
                        <p:par>
                          <p:cTn id="84" fill="hold" nodeType="afterGroup">
                            <p:stCondLst>
                              <p:cond delay="500"/>
                            </p:stCondLst>
                            <p:childTnLst>
                              <p:par>
                                <p:cTn id="85" presetID="2" presetClass="entr" presetSubtype="1" fill="hold" grpId="0" nodeType="afterEffect">
                                  <p:stCondLst>
                                    <p:cond delay="0"/>
                                  </p:stCondLst>
                                  <p:childTnLst>
                                    <p:set>
                                      <p:cBhvr>
                                        <p:cTn id="86" dur="1" fill="hold">
                                          <p:stCondLst>
                                            <p:cond delay="0"/>
                                          </p:stCondLst>
                                        </p:cTn>
                                        <p:tgtEl>
                                          <p:spTgt spid="228359"/>
                                        </p:tgtEl>
                                        <p:attrNameLst>
                                          <p:attrName>style.visibility</p:attrName>
                                        </p:attrNameLst>
                                      </p:cBhvr>
                                      <p:to>
                                        <p:strVal val="visible"/>
                                      </p:to>
                                    </p:set>
                                    <p:anim calcmode="lin" valueType="num">
                                      <p:cBhvr additive="base">
                                        <p:cTn id="87" dur="500" fill="hold"/>
                                        <p:tgtEl>
                                          <p:spTgt spid="228359"/>
                                        </p:tgtEl>
                                        <p:attrNameLst>
                                          <p:attrName>ppt_x</p:attrName>
                                        </p:attrNameLst>
                                      </p:cBhvr>
                                      <p:tavLst>
                                        <p:tav tm="0">
                                          <p:val>
                                            <p:strVal val="#ppt_x"/>
                                          </p:val>
                                        </p:tav>
                                        <p:tav tm="100000">
                                          <p:val>
                                            <p:strVal val="#ppt_x"/>
                                          </p:val>
                                        </p:tav>
                                      </p:tavLst>
                                    </p:anim>
                                    <p:anim calcmode="lin" valueType="num">
                                      <p:cBhvr additive="base">
                                        <p:cTn id="88" dur="500" fill="hold"/>
                                        <p:tgtEl>
                                          <p:spTgt spid="22835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6" grpId="0" animBg="1"/>
      <p:bldP spid="228356" grpId="1" animBg="1"/>
      <p:bldP spid="228359" grpId="0"/>
      <p:bldP spid="228360" grpId="0" animBg="1"/>
      <p:bldP spid="228360" grpId="1" animBg="1"/>
      <p:bldP spid="228363" grpId="0" animBg="1"/>
      <p:bldP spid="228363" grpId="1" animBg="1"/>
      <p:bldP spid="228364" grpId="0"/>
      <p:bldP spid="228364" grpId="1"/>
      <p:bldP spid="228366" grpId="0"/>
      <p:bldP spid="228367" grpId="0" animBg="1"/>
      <p:bldP spid="228368" grpId="0"/>
      <p:bldP spid="228368" grpId="1"/>
      <p:bldP spid="228368"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8" name="Rectangle 8"/>
          <p:cNvSpPr>
            <a:spLocks noGrp="1" noChangeArrowheads="1"/>
          </p:cNvSpPr>
          <p:nvPr>
            <p:ph sz="quarter" idx="1"/>
          </p:nvPr>
        </p:nvSpPr>
        <p:spPr>
          <a:xfrm>
            <a:off x="381000" y="2286000"/>
            <a:ext cx="4114800" cy="814388"/>
          </a:xfrm>
        </p:spPr>
        <p:txBody>
          <a:bodyPr/>
          <a:lstStyle/>
          <a:p>
            <a:pPr eaLnBrk="1" hangingPunct="1">
              <a:buFontTx/>
              <a:buNone/>
              <a:defRPr/>
            </a:pPr>
            <a:r>
              <a:rPr lang="en-US" sz="1800" b="1" smtClean="0">
                <a:solidFill>
                  <a:srgbClr val="D10115"/>
                </a:solidFill>
                <a:latin typeface="Arial"/>
              </a:rPr>
              <a:t>-Bài tập đọc này chia  làm mấy đoạn ?</a:t>
            </a:r>
          </a:p>
        </p:txBody>
      </p:sp>
      <p:sp>
        <p:nvSpPr>
          <p:cNvPr id="230409" name="Rectangle 9"/>
          <p:cNvSpPr>
            <a:spLocks noGrp="1" noChangeArrowheads="1"/>
          </p:cNvSpPr>
          <p:nvPr>
            <p:ph sz="quarter" idx="2"/>
          </p:nvPr>
        </p:nvSpPr>
        <p:spPr>
          <a:xfrm>
            <a:off x="4419600" y="2362200"/>
            <a:ext cx="4572000" cy="1173163"/>
          </a:xfrm>
        </p:spPr>
        <p:txBody>
          <a:bodyPr/>
          <a:lstStyle/>
          <a:p>
            <a:pPr eaLnBrk="1" hangingPunct="1">
              <a:buFontTx/>
              <a:buNone/>
              <a:defRPr/>
            </a:pPr>
            <a:r>
              <a:rPr lang="en-US" sz="1800" smtClean="0">
                <a:latin typeface="Arial"/>
              </a:rPr>
              <a:t>           </a:t>
            </a:r>
            <a:r>
              <a:rPr lang="en-US" sz="2400" smtClean="0">
                <a:latin typeface="Arial"/>
              </a:rPr>
              <a:t>Chia làm 2 đoạn </a:t>
            </a:r>
          </a:p>
          <a:p>
            <a:pPr eaLnBrk="1" hangingPunct="1">
              <a:buFontTx/>
              <a:buNone/>
              <a:defRPr/>
            </a:pPr>
            <a:r>
              <a:rPr lang="en-US" sz="1800" smtClean="0">
                <a:latin typeface="Arial"/>
              </a:rPr>
              <a:t>Đoạn 1: Từ Niềm tự hào…đến hươu nai có gạc.</a:t>
            </a:r>
          </a:p>
          <a:p>
            <a:pPr eaLnBrk="1" hangingPunct="1">
              <a:buFontTx/>
              <a:buNone/>
              <a:defRPr/>
            </a:pPr>
            <a:r>
              <a:rPr lang="en-US" sz="1800" smtClean="0">
                <a:latin typeface="Arial"/>
              </a:rPr>
              <a:t>Đoạn 2: Nổi bật trên hoa văn …đến hết.</a:t>
            </a:r>
          </a:p>
        </p:txBody>
      </p:sp>
      <p:sp>
        <p:nvSpPr>
          <p:cNvPr id="230404" name="Rectangle 4"/>
          <p:cNvSpPr>
            <a:spLocks noChangeArrowheads="1"/>
          </p:cNvSpPr>
          <p:nvPr/>
        </p:nvSpPr>
        <p:spPr bwMode="auto">
          <a:xfrm>
            <a:off x="1447800" y="0"/>
            <a:ext cx="7315200" cy="457200"/>
          </a:xfrm>
          <a:prstGeom prst="rect">
            <a:avLst/>
          </a:prstGeom>
          <a:noFill/>
          <a:ln w="9525">
            <a:noFill/>
            <a:miter lim="800000"/>
            <a:headEnd/>
            <a:tailEnd/>
          </a:ln>
          <a:effectLst/>
        </p:spPr>
        <p:txBody>
          <a:bodyPr anchor="ctr"/>
          <a:lstStyle/>
          <a:p>
            <a:pPr eaLnBrk="1" hangingPunct="1">
              <a:defRPr/>
            </a:pPr>
            <a:endParaRPr lang="en-US" sz="3200" dirty="0">
              <a:solidFill>
                <a:schemeClr val="tx2"/>
              </a:solidFill>
              <a:effectLst>
                <a:outerShdw blurRad="38100" dist="38100" dir="2700000" algn="tl">
                  <a:srgbClr val="000000"/>
                </a:outerShdw>
              </a:effectLst>
              <a:latin typeface="Arial"/>
            </a:endParaRPr>
          </a:p>
        </p:txBody>
      </p:sp>
      <p:sp>
        <p:nvSpPr>
          <p:cNvPr id="230405" name="Rectangle 5"/>
          <p:cNvSpPr>
            <a:spLocks noChangeArrowheads="1"/>
          </p:cNvSpPr>
          <p:nvPr/>
        </p:nvSpPr>
        <p:spPr bwMode="auto">
          <a:xfrm>
            <a:off x="3048000" y="457200"/>
            <a:ext cx="1905000" cy="914400"/>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buSzPct val="120000"/>
              <a:defRPr/>
            </a:pPr>
            <a:r>
              <a:rPr lang="en-US" sz="3200" b="1" u="sng">
                <a:solidFill>
                  <a:srgbClr val="000000"/>
                </a:solidFill>
                <a:effectLst>
                  <a:outerShdw blurRad="38100" dist="38100" dir="2700000" algn="tl">
                    <a:srgbClr val="FFFFFF"/>
                  </a:outerShdw>
                </a:effectLst>
                <a:latin typeface="Arial"/>
              </a:rPr>
              <a:t>Tập đọc</a:t>
            </a:r>
            <a:r>
              <a:rPr lang="en-US" sz="3200">
                <a:solidFill>
                  <a:srgbClr val="000000"/>
                </a:solidFill>
                <a:effectLst>
                  <a:outerShdw blurRad="38100" dist="38100" dir="2700000" algn="tl">
                    <a:srgbClr val="FFFFFF"/>
                  </a:outerShdw>
                </a:effectLst>
                <a:latin typeface="Arial"/>
              </a:rPr>
              <a:t> </a:t>
            </a:r>
          </a:p>
        </p:txBody>
      </p:sp>
      <p:sp>
        <p:nvSpPr>
          <p:cNvPr id="5126" name="Text Box 6"/>
          <p:cNvSpPr txBox="1">
            <a:spLocks noChangeArrowheads="1"/>
          </p:cNvSpPr>
          <p:nvPr/>
        </p:nvSpPr>
        <p:spPr bwMode="auto">
          <a:xfrm>
            <a:off x="1676400" y="914400"/>
            <a:ext cx="6096000" cy="1036638"/>
          </a:xfrm>
          <a:prstGeom prst="rect">
            <a:avLst/>
          </a:prstGeom>
          <a:noFill/>
          <a:ln w="9525">
            <a:noFill/>
            <a:miter lim="800000"/>
            <a:headEnd/>
            <a:tailEnd/>
          </a:ln>
        </p:spPr>
        <p:txBody>
          <a:bodyPr>
            <a:spAutoFit/>
          </a:bodyPr>
          <a:lstStyle/>
          <a:p>
            <a:pPr eaLnBrk="1" hangingPunct="1">
              <a:spcBef>
                <a:spcPct val="50000"/>
              </a:spcBef>
            </a:pPr>
            <a:r>
              <a:rPr lang="en-US" sz="3200" b="1">
                <a:solidFill>
                  <a:srgbClr val="D10115"/>
                </a:solidFill>
                <a:latin typeface="Arial" charset="0"/>
              </a:rPr>
              <a:t>TRỐNG ĐỒNG ĐÔNG SƠN</a:t>
            </a:r>
          </a:p>
          <a:p>
            <a:pPr algn="r" eaLnBrk="1" hangingPunct="1">
              <a:spcBef>
                <a:spcPct val="50000"/>
              </a:spcBef>
            </a:pPr>
            <a:r>
              <a:rPr lang="en-US" sz="2000" b="1">
                <a:solidFill>
                  <a:srgbClr val="D10115"/>
                </a:solidFill>
                <a:latin typeface="Arial" charset="0"/>
              </a:rPr>
              <a:t>Theo Nguyễn Văn Huyên</a:t>
            </a:r>
          </a:p>
        </p:txBody>
      </p:sp>
      <p:sp>
        <p:nvSpPr>
          <p:cNvPr id="230411" name="Line 11"/>
          <p:cNvSpPr>
            <a:spLocks noChangeShapeType="1"/>
          </p:cNvSpPr>
          <p:nvPr/>
        </p:nvSpPr>
        <p:spPr bwMode="auto">
          <a:xfrm>
            <a:off x="4343400" y="2362200"/>
            <a:ext cx="0" cy="1447800"/>
          </a:xfrm>
          <a:prstGeom prst="line">
            <a:avLst/>
          </a:prstGeom>
          <a:noFill/>
          <a:ln w="28575">
            <a:solidFill>
              <a:srgbClr val="D10115"/>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0408"/>
                                        </p:tgtEl>
                                        <p:attrNameLst>
                                          <p:attrName>style.visibility</p:attrName>
                                        </p:attrNameLst>
                                      </p:cBhvr>
                                      <p:to>
                                        <p:strVal val="visible"/>
                                      </p:to>
                                    </p:set>
                                    <p:animEffect transition="in" filter="blinds(horizontal)">
                                      <p:cBhvr>
                                        <p:cTn id="7" dur="500"/>
                                        <p:tgtEl>
                                          <p:spTgt spid="2304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0411"/>
                                        </p:tgtEl>
                                        <p:attrNameLst>
                                          <p:attrName>style.visibility</p:attrName>
                                        </p:attrNameLst>
                                      </p:cBhvr>
                                      <p:to>
                                        <p:strVal val="visible"/>
                                      </p:to>
                                    </p:set>
                                    <p:animEffect transition="in" filter="checkerboard(across)">
                                      <p:cBhvr>
                                        <p:cTn id="12" dur="500"/>
                                        <p:tgtEl>
                                          <p:spTgt spid="230411"/>
                                        </p:tgtEl>
                                      </p:cBhvr>
                                    </p:animEffect>
                                  </p:childTnLst>
                                </p:cTn>
                              </p:par>
                            </p:childTnLst>
                          </p:cTn>
                        </p:par>
                        <p:par>
                          <p:cTn id="13" fill="hold" nodeType="afterGroup">
                            <p:stCondLst>
                              <p:cond delay="500"/>
                            </p:stCondLst>
                            <p:childTnLst>
                              <p:par>
                                <p:cTn id="14" presetID="5" presetClass="entr" presetSubtype="10" fill="hold" nodeType="afterEffect">
                                  <p:stCondLst>
                                    <p:cond delay="0"/>
                                  </p:stCondLst>
                                  <p:childTnLst>
                                    <p:set>
                                      <p:cBhvr>
                                        <p:cTn id="15" dur="1" fill="hold">
                                          <p:stCondLst>
                                            <p:cond delay="0"/>
                                          </p:stCondLst>
                                        </p:cTn>
                                        <p:tgtEl>
                                          <p:spTgt spid="230409">
                                            <p:txEl>
                                              <p:pRg st="0" end="0"/>
                                            </p:txEl>
                                          </p:spTgt>
                                        </p:tgtEl>
                                        <p:attrNameLst>
                                          <p:attrName>style.visibility</p:attrName>
                                        </p:attrNameLst>
                                      </p:cBhvr>
                                      <p:to>
                                        <p:strVal val="visible"/>
                                      </p:to>
                                    </p:set>
                                    <p:animEffect transition="in" filter="checkerboard(across)">
                                      <p:cBhvr>
                                        <p:cTn id="16" dur="500"/>
                                        <p:tgtEl>
                                          <p:spTgt spid="230409">
                                            <p:txEl>
                                              <p:pRg st="0" end="0"/>
                                            </p:txEl>
                                          </p:spTgt>
                                        </p:tgtEl>
                                      </p:cBhvr>
                                    </p:animEffect>
                                  </p:childTnLst>
                                </p:cTn>
                              </p:par>
                            </p:childTnLst>
                          </p:cTn>
                        </p:par>
                        <p:par>
                          <p:cTn id="17" fill="hold" nodeType="afterGroup">
                            <p:stCondLst>
                              <p:cond delay="1000"/>
                            </p:stCondLst>
                            <p:childTnLst>
                              <p:par>
                                <p:cTn id="18" presetID="4" presetClass="entr" presetSubtype="32" fill="hold" nodeType="afterEffect">
                                  <p:stCondLst>
                                    <p:cond delay="0"/>
                                  </p:stCondLst>
                                  <p:childTnLst>
                                    <p:set>
                                      <p:cBhvr>
                                        <p:cTn id="19" dur="1" fill="hold">
                                          <p:stCondLst>
                                            <p:cond delay="0"/>
                                          </p:stCondLst>
                                        </p:cTn>
                                        <p:tgtEl>
                                          <p:spTgt spid="230409">
                                            <p:txEl>
                                              <p:pRg st="1" end="1"/>
                                            </p:txEl>
                                          </p:spTgt>
                                        </p:tgtEl>
                                        <p:attrNameLst>
                                          <p:attrName>style.visibility</p:attrName>
                                        </p:attrNameLst>
                                      </p:cBhvr>
                                      <p:to>
                                        <p:strVal val="visible"/>
                                      </p:to>
                                    </p:set>
                                    <p:animEffect transition="in" filter="box(out)">
                                      <p:cBhvr>
                                        <p:cTn id="20" dur="2000"/>
                                        <p:tgtEl>
                                          <p:spTgt spid="230409">
                                            <p:txEl>
                                              <p:pRg st="1" end="1"/>
                                            </p:txEl>
                                          </p:spTgt>
                                        </p:tgtEl>
                                      </p:cBhvr>
                                    </p:animEffect>
                                  </p:childTnLst>
                                </p:cTn>
                              </p:par>
                            </p:childTnLst>
                          </p:cTn>
                        </p:par>
                        <p:par>
                          <p:cTn id="21" fill="hold" nodeType="afterGroup">
                            <p:stCondLst>
                              <p:cond delay="3000"/>
                            </p:stCondLst>
                            <p:childTnLst>
                              <p:par>
                                <p:cTn id="22" presetID="8" presetClass="entr" presetSubtype="16" fill="hold" nodeType="afterEffect">
                                  <p:stCondLst>
                                    <p:cond delay="0"/>
                                  </p:stCondLst>
                                  <p:childTnLst>
                                    <p:set>
                                      <p:cBhvr>
                                        <p:cTn id="23" dur="1" fill="hold">
                                          <p:stCondLst>
                                            <p:cond delay="0"/>
                                          </p:stCondLst>
                                        </p:cTn>
                                        <p:tgtEl>
                                          <p:spTgt spid="230409">
                                            <p:txEl>
                                              <p:pRg st="2" end="2"/>
                                            </p:txEl>
                                          </p:spTgt>
                                        </p:tgtEl>
                                        <p:attrNameLst>
                                          <p:attrName>style.visibility</p:attrName>
                                        </p:attrNameLst>
                                      </p:cBhvr>
                                      <p:to>
                                        <p:strVal val="visible"/>
                                      </p:to>
                                    </p:set>
                                    <p:animEffect transition="in" filter="diamond(in)">
                                      <p:cBhvr>
                                        <p:cTn id="24" dur="2000"/>
                                        <p:tgtEl>
                                          <p:spTgt spid="2304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8" grpId="0"/>
      <p:bldP spid="2304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Rectangle 3"/>
          <p:cNvSpPr>
            <a:spLocks noGrp="1" noChangeArrowheads="1"/>
          </p:cNvSpPr>
          <p:nvPr>
            <p:ph type="body" idx="1"/>
          </p:nvPr>
        </p:nvSpPr>
        <p:spPr>
          <a:xfrm>
            <a:off x="381000" y="2209800"/>
            <a:ext cx="3962400" cy="2867025"/>
          </a:xfrm>
        </p:spPr>
        <p:txBody>
          <a:bodyPr/>
          <a:lstStyle/>
          <a:p>
            <a:pPr eaLnBrk="1" hangingPunct="1">
              <a:buFontTx/>
              <a:buNone/>
              <a:defRPr/>
            </a:pPr>
            <a:r>
              <a:rPr lang="en-US" sz="2000" b="1" smtClean="0">
                <a:solidFill>
                  <a:srgbClr val="FF3300"/>
                </a:solidFill>
                <a:latin typeface="Arial"/>
              </a:rPr>
              <a:t>Đọc đúng</a:t>
            </a:r>
            <a:r>
              <a:rPr lang="en-US" smtClean="0">
                <a:latin typeface="Arial"/>
              </a:rPr>
              <a:t> :</a:t>
            </a:r>
            <a:r>
              <a:rPr lang="en-US" sz="1800" smtClean="0">
                <a:latin typeface="Arial"/>
              </a:rPr>
              <a:t>-sắp xếp, </a:t>
            </a:r>
          </a:p>
        </p:txBody>
      </p:sp>
      <p:sp>
        <p:nvSpPr>
          <p:cNvPr id="231429" name="Rectangle 5"/>
          <p:cNvSpPr>
            <a:spLocks noChangeArrowheads="1"/>
          </p:cNvSpPr>
          <p:nvPr/>
        </p:nvSpPr>
        <p:spPr bwMode="auto">
          <a:xfrm>
            <a:off x="3048000" y="457200"/>
            <a:ext cx="1905000" cy="914400"/>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buSzPct val="120000"/>
              <a:defRPr/>
            </a:pPr>
            <a:r>
              <a:rPr lang="en-US" sz="3200" b="1" u="sng">
                <a:solidFill>
                  <a:srgbClr val="0E01B7"/>
                </a:solidFill>
                <a:effectLst>
                  <a:outerShdw blurRad="38100" dist="38100" dir="2700000" algn="tl">
                    <a:srgbClr val="000000"/>
                  </a:outerShdw>
                </a:effectLst>
                <a:latin typeface="Arial"/>
              </a:rPr>
              <a:t>Tập đọc</a:t>
            </a:r>
            <a:r>
              <a:rPr lang="en-US" sz="3200">
                <a:solidFill>
                  <a:srgbClr val="0E01B7"/>
                </a:solidFill>
                <a:effectLst>
                  <a:outerShdw blurRad="38100" dist="38100" dir="2700000" algn="tl">
                    <a:srgbClr val="000000"/>
                  </a:outerShdw>
                </a:effectLst>
                <a:latin typeface="Arial"/>
              </a:rPr>
              <a:t> </a:t>
            </a:r>
          </a:p>
        </p:txBody>
      </p:sp>
      <p:sp>
        <p:nvSpPr>
          <p:cNvPr id="6148" name="Text Box 6"/>
          <p:cNvSpPr txBox="1">
            <a:spLocks noChangeArrowheads="1"/>
          </p:cNvSpPr>
          <p:nvPr/>
        </p:nvSpPr>
        <p:spPr bwMode="auto">
          <a:xfrm>
            <a:off x="1676400" y="914400"/>
            <a:ext cx="6096000" cy="976313"/>
          </a:xfrm>
          <a:prstGeom prst="rect">
            <a:avLst/>
          </a:prstGeom>
          <a:noFill/>
          <a:ln w="9525">
            <a:noFill/>
            <a:miter lim="800000"/>
            <a:headEnd/>
            <a:tailEnd/>
          </a:ln>
        </p:spPr>
        <p:txBody>
          <a:bodyPr>
            <a:spAutoFit/>
          </a:bodyPr>
          <a:lstStyle/>
          <a:p>
            <a:pPr eaLnBrk="1" hangingPunct="1">
              <a:spcBef>
                <a:spcPct val="50000"/>
              </a:spcBef>
            </a:pPr>
            <a:r>
              <a:rPr lang="en-US" sz="2800" b="1">
                <a:solidFill>
                  <a:srgbClr val="D10115"/>
                </a:solidFill>
                <a:latin typeface="Arial" charset="0"/>
              </a:rPr>
              <a:t>TRỐNG ĐỒNG ĐÔNG SƠN</a:t>
            </a:r>
          </a:p>
          <a:p>
            <a:pPr algn="r" eaLnBrk="1" hangingPunct="1">
              <a:spcBef>
                <a:spcPct val="50000"/>
              </a:spcBef>
            </a:pPr>
            <a:r>
              <a:rPr lang="en-US" sz="2000" b="1">
                <a:solidFill>
                  <a:srgbClr val="D10115"/>
                </a:solidFill>
                <a:latin typeface="Arial" charset="0"/>
              </a:rPr>
              <a:t>Theo Nguyễn Văn Huyên</a:t>
            </a:r>
          </a:p>
        </p:txBody>
      </p:sp>
      <p:sp>
        <p:nvSpPr>
          <p:cNvPr id="6149" name="Text Box 7"/>
          <p:cNvSpPr txBox="1">
            <a:spLocks noChangeArrowheads="1"/>
          </p:cNvSpPr>
          <p:nvPr/>
        </p:nvSpPr>
        <p:spPr bwMode="auto">
          <a:xfrm>
            <a:off x="381000" y="1905000"/>
            <a:ext cx="3429000" cy="519113"/>
          </a:xfrm>
          <a:prstGeom prst="rect">
            <a:avLst/>
          </a:prstGeom>
          <a:noFill/>
          <a:ln w="9525">
            <a:noFill/>
            <a:miter lim="800000"/>
            <a:headEnd/>
            <a:tailEnd/>
          </a:ln>
        </p:spPr>
        <p:txBody>
          <a:bodyPr>
            <a:spAutoFit/>
          </a:bodyPr>
          <a:lstStyle/>
          <a:p>
            <a:pPr eaLnBrk="1" hangingPunct="1">
              <a:spcBef>
                <a:spcPct val="50000"/>
              </a:spcBef>
            </a:pPr>
            <a:r>
              <a:rPr lang="en-US" sz="2800" b="1" u="sng">
                <a:solidFill>
                  <a:srgbClr val="000000"/>
                </a:solidFill>
                <a:latin typeface="Arial" charset="0"/>
              </a:rPr>
              <a:t>Luyện đọc</a:t>
            </a:r>
            <a:r>
              <a:rPr lang="en-US" sz="2800" b="1">
                <a:solidFill>
                  <a:srgbClr val="000000"/>
                </a:solidFill>
                <a:latin typeface="Arial" charset="0"/>
              </a:rPr>
              <a:t> </a:t>
            </a:r>
          </a:p>
        </p:txBody>
      </p:sp>
      <p:sp>
        <p:nvSpPr>
          <p:cNvPr id="6150" name="Text Box 8"/>
          <p:cNvSpPr txBox="1">
            <a:spLocks noChangeArrowheads="1"/>
          </p:cNvSpPr>
          <p:nvPr/>
        </p:nvSpPr>
        <p:spPr bwMode="auto">
          <a:xfrm>
            <a:off x="5029200" y="1905000"/>
            <a:ext cx="2971800" cy="519113"/>
          </a:xfrm>
          <a:prstGeom prst="rect">
            <a:avLst/>
          </a:prstGeom>
          <a:noFill/>
          <a:ln w="9525">
            <a:noFill/>
            <a:miter lim="800000"/>
            <a:headEnd/>
            <a:tailEnd/>
          </a:ln>
        </p:spPr>
        <p:txBody>
          <a:bodyPr>
            <a:spAutoFit/>
          </a:bodyPr>
          <a:lstStyle/>
          <a:p>
            <a:pPr eaLnBrk="1" hangingPunct="1">
              <a:spcBef>
                <a:spcPct val="50000"/>
              </a:spcBef>
            </a:pPr>
            <a:r>
              <a:rPr lang="en-US" sz="2800" b="1" u="sng">
                <a:latin typeface="Arial" charset="0"/>
              </a:rPr>
              <a:t>Tìm hiểu bài</a:t>
            </a:r>
            <a:r>
              <a:rPr lang="en-US" sz="2800" b="1">
                <a:latin typeface="Arial" charset="0"/>
              </a:rPr>
              <a:t> </a:t>
            </a:r>
          </a:p>
        </p:txBody>
      </p:sp>
      <p:sp>
        <p:nvSpPr>
          <p:cNvPr id="231433" name="Line 9"/>
          <p:cNvSpPr>
            <a:spLocks noChangeShapeType="1"/>
          </p:cNvSpPr>
          <p:nvPr/>
        </p:nvSpPr>
        <p:spPr bwMode="auto">
          <a:xfrm flipH="1">
            <a:off x="4724400" y="1981200"/>
            <a:ext cx="0" cy="4419600"/>
          </a:xfrm>
          <a:prstGeom prst="line">
            <a:avLst/>
          </a:prstGeom>
          <a:noFill/>
          <a:ln w="28575">
            <a:solidFill>
              <a:srgbClr val="D10115"/>
            </a:solidFill>
            <a:round/>
            <a:headEnd/>
            <a:tailEnd/>
          </a:ln>
        </p:spPr>
        <p:txBody>
          <a:bodyPr/>
          <a:lstStyle/>
          <a:p>
            <a:endParaRPr lang="en-US"/>
          </a:p>
        </p:txBody>
      </p:sp>
      <p:sp>
        <p:nvSpPr>
          <p:cNvPr id="231435" name="Text Box 11"/>
          <p:cNvSpPr txBox="1">
            <a:spLocks noChangeArrowheads="1"/>
          </p:cNvSpPr>
          <p:nvPr/>
        </p:nvSpPr>
        <p:spPr bwMode="auto">
          <a:xfrm>
            <a:off x="2438400" y="2362200"/>
            <a:ext cx="1066800" cy="366713"/>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vũ công,</a:t>
            </a:r>
          </a:p>
        </p:txBody>
      </p:sp>
      <p:sp>
        <p:nvSpPr>
          <p:cNvPr id="231436" name="Text Box 12"/>
          <p:cNvSpPr txBox="1">
            <a:spLocks noChangeArrowheads="1"/>
          </p:cNvSpPr>
          <p:nvPr/>
        </p:nvSpPr>
        <p:spPr bwMode="auto">
          <a:xfrm>
            <a:off x="3352800" y="2362200"/>
            <a:ext cx="990600" cy="366713"/>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vũ khí,</a:t>
            </a:r>
          </a:p>
        </p:txBody>
      </p:sp>
      <p:sp>
        <p:nvSpPr>
          <p:cNvPr id="231437" name="Text Box 13"/>
          <p:cNvSpPr txBox="1">
            <a:spLocks noChangeArrowheads="1"/>
          </p:cNvSpPr>
          <p:nvPr/>
        </p:nvSpPr>
        <p:spPr bwMode="auto">
          <a:xfrm>
            <a:off x="533400" y="2667000"/>
            <a:ext cx="1600200" cy="366713"/>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bay lả bay la</a:t>
            </a:r>
          </a:p>
        </p:txBody>
      </p:sp>
      <p:sp>
        <p:nvSpPr>
          <p:cNvPr id="231439" name="Text Box 15"/>
          <p:cNvSpPr txBox="1">
            <a:spLocks noChangeArrowheads="1"/>
          </p:cNvSpPr>
          <p:nvPr/>
        </p:nvSpPr>
        <p:spPr bwMode="auto">
          <a:xfrm>
            <a:off x="228600" y="2895600"/>
            <a:ext cx="4419600" cy="1230313"/>
          </a:xfrm>
          <a:prstGeom prst="rect">
            <a:avLst/>
          </a:prstGeom>
          <a:noFill/>
          <a:ln w="9525">
            <a:noFill/>
            <a:miter lim="800000"/>
            <a:headEnd/>
            <a:tailEnd/>
          </a:ln>
        </p:spPr>
        <p:txBody>
          <a:bodyPr>
            <a:spAutoFit/>
          </a:bodyPr>
          <a:lstStyle/>
          <a:p>
            <a:pPr eaLnBrk="1" hangingPunct="1">
              <a:spcBef>
                <a:spcPct val="50000"/>
              </a:spcBef>
              <a:buFontTx/>
              <a:buChar char="•"/>
            </a:pPr>
            <a:r>
              <a:rPr lang="en-US" sz="2000" b="1">
                <a:solidFill>
                  <a:srgbClr val="FF3300"/>
                </a:solidFill>
                <a:latin typeface="Arial" charset="0"/>
              </a:rPr>
              <a:t> Câu :-</a:t>
            </a:r>
            <a:r>
              <a:rPr lang="en-US" sz="2000" b="1">
                <a:latin typeface="Arial" charset="0"/>
              </a:rPr>
              <a:t> </a:t>
            </a:r>
            <a:r>
              <a:rPr lang="en-US">
                <a:latin typeface="Arial" charset="0"/>
              </a:rPr>
              <a:t>Niềm tự hào chính đáng của chúng ta trong nền văn hóa Đông Sơn  chính là bộ sưu tập trống đồng hết sức phong phú .</a:t>
            </a:r>
          </a:p>
        </p:txBody>
      </p:sp>
      <p:sp>
        <p:nvSpPr>
          <p:cNvPr id="231442" name="Line 18"/>
          <p:cNvSpPr>
            <a:spLocks noChangeShapeType="1"/>
          </p:cNvSpPr>
          <p:nvPr/>
        </p:nvSpPr>
        <p:spPr bwMode="auto">
          <a:xfrm>
            <a:off x="2133600" y="3810000"/>
            <a:ext cx="1600200" cy="0"/>
          </a:xfrm>
          <a:prstGeom prst="line">
            <a:avLst/>
          </a:prstGeom>
          <a:noFill/>
          <a:ln w="28575">
            <a:solidFill>
              <a:srgbClr val="D10115"/>
            </a:solidFill>
            <a:round/>
            <a:headEnd/>
            <a:tailEnd/>
          </a:ln>
        </p:spPr>
        <p:txBody>
          <a:bodyPr/>
          <a:lstStyle/>
          <a:p>
            <a:endParaRPr lang="en-US"/>
          </a:p>
        </p:txBody>
      </p:sp>
      <p:sp>
        <p:nvSpPr>
          <p:cNvPr id="231444" name="Text Box 20"/>
          <p:cNvSpPr txBox="1">
            <a:spLocks noChangeArrowheads="1"/>
          </p:cNvSpPr>
          <p:nvPr/>
        </p:nvSpPr>
        <p:spPr bwMode="auto">
          <a:xfrm>
            <a:off x="304800" y="3886200"/>
            <a:ext cx="4114800" cy="915988"/>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  -Con người cầm vũ khí bảo về quê hương và tưng bừng nhảy múa mừng chiến công hay cảm tạ thần linh…</a:t>
            </a:r>
          </a:p>
        </p:txBody>
      </p:sp>
      <p:sp>
        <p:nvSpPr>
          <p:cNvPr id="231445" name="Line 21"/>
          <p:cNvSpPr>
            <a:spLocks noChangeShapeType="1"/>
          </p:cNvSpPr>
          <p:nvPr/>
        </p:nvSpPr>
        <p:spPr bwMode="auto">
          <a:xfrm flipH="1">
            <a:off x="3124200" y="3276600"/>
            <a:ext cx="152400" cy="304800"/>
          </a:xfrm>
          <a:prstGeom prst="line">
            <a:avLst/>
          </a:prstGeom>
          <a:noFill/>
          <a:ln w="28575">
            <a:solidFill>
              <a:srgbClr val="FF00FF"/>
            </a:solidFill>
            <a:round/>
            <a:headEnd/>
            <a:tailEnd/>
          </a:ln>
        </p:spPr>
        <p:txBody>
          <a:bodyPr/>
          <a:lstStyle/>
          <a:p>
            <a:endParaRPr lang="en-US"/>
          </a:p>
        </p:txBody>
      </p:sp>
      <p:sp>
        <p:nvSpPr>
          <p:cNvPr id="231453" name="Rectangle 29"/>
          <p:cNvSpPr>
            <a:spLocks noChangeArrowheads="1"/>
          </p:cNvSpPr>
          <p:nvPr/>
        </p:nvSpPr>
        <p:spPr bwMode="auto">
          <a:xfrm>
            <a:off x="3048000" y="457200"/>
            <a:ext cx="1905000" cy="914400"/>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buSzPct val="120000"/>
              <a:defRPr/>
            </a:pPr>
            <a:r>
              <a:rPr lang="en-US" sz="3200" b="1" u="sng">
                <a:solidFill>
                  <a:srgbClr val="0E01B7"/>
                </a:solidFill>
                <a:effectLst>
                  <a:outerShdw blurRad="38100" dist="38100" dir="2700000" algn="tl">
                    <a:srgbClr val="000000"/>
                  </a:outerShdw>
                </a:effectLst>
                <a:latin typeface="Arial"/>
              </a:rPr>
              <a:t>Tập đọc</a:t>
            </a:r>
            <a:r>
              <a:rPr lang="en-US" sz="3200">
                <a:solidFill>
                  <a:srgbClr val="0E01B7"/>
                </a:solidFill>
                <a:effectLst>
                  <a:outerShdw blurRad="38100" dist="38100" dir="2700000" algn="tl">
                    <a:srgbClr val="000000"/>
                  </a:outerShdw>
                </a:effectLst>
                <a:latin typeface="Arial"/>
              </a:rPr>
              <a:t> </a:t>
            </a:r>
          </a:p>
        </p:txBody>
      </p:sp>
      <p:sp>
        <p:nvSpPr>
          <p:cNvPr id="6160" name="Text Box 30"/>
          <p:cNvSpPr txBox="1">
            <a:spLocks noChangeArrowheads="1"/>
          </p:cNvSpPr>
          <p:nvPr/>
        </p:nvSpPr>
        <p:spPr bwMode="auto">
          <a:xfrm>
            <a:off x="1676400" y="914400"/>
            <a:ext cx="6096000" cy="976313"/>
          </a:xfrm>
          <a:prstGeom prst="rect">
            <a:avLst/>
          </a:prstGeom>
          <a:noFill/>
          <a:ln w="9525">
            <a:noFill/>
            <a:miter lim="800000"/>
            <a:headEnd/>
            <a:tailEnd/>
          </a:ln>
        </p:spPr>
        <p:txBody>
          <a:bodyPr>
            <a:spAutoFit/>
          </a:bodyPr>
          <a:lstStyle/>
          <a:p>
            <a:pPr eaLnBrk="1" hangingPunct="1">
              <a:spcBef>
                <a:spcPct val="50000"/>
              </a:spcBef>
            </a:pPr>
            <a:r>
              <a:rPr lang="en-US" sz="2800" b="1">
                <a:solidFill>
                  <a:srgbClr val="D10115"/>
                </a:solidFill>
                <a:latin typeface="Arial" charset="0"/>
              </a:rPr>
              <a:t>TRỐNG ĐỒNG ĐÔNG SƠN</a:t>
            </a:r>
          </a:p>
          <a:p>
            <a:pPr algn="r" eaLnBrk="1" hangingPunct="1">
              <a:spcBef>
                <a:spcPct val="50000"/>
              </a:spcBef>
            </a:pPr>
            <a:r>
              <a:rPr lang="en-US" sz="2000" b="1">
                <a:solidFill>
                  <a:srgbClr val="D10115"/>
                </a:solidFill>
                <a:latin typeface="Arial" charset="0"/>
              </a:rPr>
              <a:t>Theo Nguyễn Văn Huyên</a:t>
            </a:r>
          </a:p>
        </p:txBody>
      </p:sp>
      <p:sp>
        <p:nvSpPr>
          <p:cNvPr id="6161" name="Text Box 32"/>
          <p:cNvSpPr txBox="1">
            <a:spLocks noChangeArrowheads="1"/>
          </p:cNvSpPr>
          <p:nvPr/>
        </p:nvSpPr>
        <p:spPr bwMode="auto">
          <a:xfrm>
            <a:off x="5029200" y="1905000"/>
            <a:ext cx="2971800" cy="519113"/>
          </a:xfrm>
          <a:prstGeom prst="rect">
            <a:avLst/>
          </a:prstGeom>
          <a:noFill/>
          <a:ln w="9525">
            <a:noFill/>
            <a:miter lim="800000"/>
            <a:headEnd/>
            <a:tailEnd/>
          </a:ln>
        </p:spPr>
        <p:txBody>
          <a:bodyPr>
            <a:spAutoFit/>
          </a:bodyPr>
          <a:lstStyle/>
          <a:p>
            <a:pPr eaLnBrk="1" hangingPunct="1">
              <a:spcBef>
                <a:spcPct val="50000"/>
              </a:spcBef>
            </a:pPr>
            <a:r>
              <a:rPr lang="en-US" sz="2800" b="1" u="sng">
                <a:solidFill>
                  <a:srgbClr val="000000"/>
                </a:solidFill>
                <a:latin typeface="Arial" charset="0"/>
              </a:rPr>
              <a:t>Tìm hiểu bài</a:t>
            </a:r>
            <a:r>
              <a:rPr lang="en-US" sz="2800" b="1">
                <a:solidFill>
                  <a:srgbClr val="000000"/>
                </a:solidFill>
                <a:latin typeface="Arial" charset="0"/>
              </a:rPr>
              <a:t> </a:t>
            </a:r>
          </a:p>
        </p:txBody>
      </p:sp>
      <p:sp>
        <p:nvSpPr>
          <p:cNvPr id="6162" name="Line 33"/>
          <p:cNvSpPr>
            <a:spLocks noChangeShapeType="1"/>
          </p:cNvSpPr>
          <p:nvPr/>
        </p:nvSpPr>
        <p:spPr bwMode="auto">
          <a:xfrm flipH="1">
            <a:off x="4724400" y="2209800"/>
            <a:ext cx="0" cy="4419600"/>
          </a:xfrm>
          <a:prstGeom prst="line">
            <a:avLst/>
          </a:prstGeom>
          <a:noFill/>
          <a:ln w="28575">
            <a:solidFill>
              <a:srgbClr val="D10115"/>
            </a:solidFill>
            <a:round/>
            <a:headEnd/>
            <a:tailEnd/>
          </a:ln>
        </p:spPr>
        <p:txBody>
          <a:bodyPr/>
          <a:lstStyle/>
          <a:p>
            <a:endParaRPr lang="en-US"/>
          </a:p>
        </p:txBody>
      </p:sp>
      <p:sp>
        <p:nvSpPr>
          <p:cNvPr id="231464" name="Line 40"/>
          <p:cNvSpPr>
            <a:spLocks noChangeShapeType="1"/>
          </p:cNvSpPr>
          <p:nvPr/>
        </p:nvSpPr>
        <p:spPr bwMode="auto">
          <a:xfrm>
            <a:off x="2362200" y="3276600"/>
            <a:ext cx="990600" cy="0"/>
          </a:xfrm>
          <a:prstGeom prst="line">
            <a:avLst/>
          </a:prstGeom>
          <a:noFill/>
          <a:ln w="28575">
            <a:solidFill>
              <a:srgbClr val="D10115"/>
            </a:solidFill>
            <a:round/>
            <a:headEnd/>
            <a:tailEnd/>
          </a:ln>
        </p:spPr>
        <p:txBody>
          <a:bodyPr/>
          <a:lstStyle/>
          <a:p>
            <a:endParaRPr lang="en-US"/>
          </a:p>
        </p:txBody>
      </p:sp>
      <p:sp>
        <p:nvSpPr>
          <p:cNvPr id="231469" name="Line 45"/>
          <p:cNvSpPr>
            <a:spLocks noChangeShapeType="1"/>
          </p:cNvSpPr>
          <p:nvPr/>
        </p:nvSpPr>
        <p:spPr bwMode="auto">
          <a:xfrm>
            <a:off x="762000" y="4800600"/>
            <a:ext cx="533400" cy="0"/>
          </a:xfrm>
          <a:prstGeom prst="line">
            <a:avLst/>
          </a:prstGeom>
          <a:noFill/>
          <a:ln w="28575">
            <a:solidFill>
              <a:srgbClr val="FF0000"/>
            </a:solidFill>
            <a:round/>
            <a:headEnd/>
            <a:tailEnd/>
          </a:ln>
        </p:spPr>
        <p:txBody>
          <a:bodyPr/>
          <a:lstStyle/>
          <a:p>
            <a:endParaRPr lang="en-US"/>
          </a:p>
        </p:txBody>
      </p:sp>
      <p:sp>
        <p:nvSpPr>
          <p:cNvPr id="231470" name="Line 46"/>
          <p:cNvSpPr>
            <a:spLocks noChangeShapeType="1"/>
          </p:cNvSpPr>
          <p:nvPr/>
        </p:nvSpPr>
        <p:spPr bwMode="auto">
          <a:xfrm flipH="1">
            <a:off x="4419600" y="3810000"/>
            <a:ext cx="152400" cy="457200"/>
          </a:xfrm>
          <a:prstGeom prst="line">
            <a:avLst/>
          </a:prstGeom>
          <a:noFill/>
          <a:ln w="28575">
            <a:solidFill>
              <a:srgbClr val="FF00FF"/>
            </a:solidFill>
            <a:round/>
            <a:headEnd/>
            <a:tailEnd/>
          </a:ln>
        </p:spPr>
        <p:txBody>
          <a:bodyPr/>
          <a:lstStyle/>
          <a:p>
            <a:endParaRPr lang="en-US"/>
          </a:p>
        </p:txBody>
      </p:sp>
      <p:sp>
        <p:nvSpPr>
          <p:cNvPr id="231471" name="Line 47"/>
          <p:cNvSpPr>
            <a:spLocks noChangeShapeType="1"/>
          </p:cNvSpPr>
          <p:nvPr/>
        </p:nvSpPr>
        <p:spPr bwMode="auto">
          <a:xfrm flipH="1">
            <a:off x="4191000" y="4267200"/>
            <a:ext cx="152400" cy="457200"/>
          </a:xfrm>
          <a:prstGeom prst="line">
            <a:avLst/>
          </a:prstGeom>
          <a:noFill/>
          <a:ln w="28575">
            <a:solidFill>
              <a:srgbClr val="FF00FF"/>
            </a:solidFill>
            <a:round/>
            <a:headEnd/>
            <a:tailEnd/>
          </a:ln>
        </p:spPr>
        <p:txBody>
          <a:bodyPr/>
          <a:lstStyle/>
          <a:p>
            <a:endParaRPr lang="en-US"/>
          </a:p>
        </p:txBody>
      </p:sp>
      <p:sp>
        <p:nvSpPr>
          <p:cNvPr id="231472" name="Line 48"/>
          <p:cNvSpPr>
            <a:spLocks noChangeShapeType="1"/>
          </p:cNvSpPr>
          <p:nvPr/>
        </p:nvSpPr>
        <p:spPr bwMode="auto">
          <a:xfrm>
            <a:off x="685800" y="4495800"/>
            <a:ext cx="1752600" cy="0"/>
          </a:xfrm>
          <a:prstGeom prst="line">
            <a:avLst/>
          </a:prstGeom>
          <a:noFill/>
          <a:ln w="28575">
            <a:solidFill>
              <a:srgbClr val="FF0000"/>
            </a:solidFill>
            <a:round/>
            <a:headEnd/>
            <a:tailEnd/>
          </a:ln>
        </p:spPr>
        <p:txBody>
          <a:bodyPr/>
          <a:lstStyle/>
          <a:p>
            <a:endParaRPr lang="en-US"/>
          </a:p>
        </p:txBody>
      </p:sp>
      <p:sp>
        <p:nvSpPr>
          <p:cNvPr id="231474" name="Rectangle 50"/>
          <p:cNvSpPr>
            <a:spLocks noChangeArrowheads="1"/>
          </p:cNvSpPr>
          <p:nvPr/>
        </p:nvSpPr>
        <p:spPr bwMode="auto">
          <a:xfrm>
            <a:off x="4724400" y="2286000"/>
            <a:ext cx="1447800" cy="533400"/>
          </a:xfrm>
          <a:prstGeom prst="rect">
            <a:avLst/>
          </a:prstGeom>
          <a:noFill/>
          <a:ln w="9525">
            <a:noFill/>
            <a:miter lim="800000"/>
            <a:headEnd/>
            <a:tailEnd/>
          </a:ln>
          <a:effectLst/>
        </p:spPr>
        <p:txBody>
          <a:bodyPr/>
          <a:lstStyle/>
          <a:p>
            <a:pPr marL="342900" indent="-342900" eaLnBrk="1" hangingPunct="1">
              <a:spcBef>
                <a:spcPct val="20000"/>
              </a:spcBef>
              <a:buClr>
                <a:srgbClr val="000000"/>
              </a:buClr>
              <a:buSzPct val="120000"/>
              <a:buFont typeface="Wingdings" pitchFamily="2" charset="2"/>
              <a:buChar char="v"/>
              <a:defRPr/>
            </a:pPr>
            <a:r>
              <a:rPr lang="en-US" sz="2000" b="1">
                <a:solidFill>
                  <a:srgbClr val="FF3300"/>
                </a:solidFill>
                <a:effectLst>
                  <a:outerShdw blurRad="38100" dist="38100" dir="2700000" algn="tl">
                    <a:srgbClr val="000000"/>
                  </a:outerShdw>
                </a:effectLst>
                <a:latin typeface="Arial"/>
              </a:rPr>
              <a:t>Từ ngữ</a:t>
            </a:r>
            <a:r>
              <a:rPr lang="en-US" sz="2000">
                <a:solidFill>
                  <a:srgbClr val="FF3300"/>
                </a:solidFill>
                <a:effectLst>
                  <a:outerShdw blurRad="38100" dist="38100" dir="2700000" algn="tl">
                    <a:srgbClr val="000000"/>
                  </a:outerShdw>
                </a:effectLst>
                <a:latin typeface="Arial"/>
              </a:rPr>
              <a:t>: </a:t>
            </a:r>
          </a:p>
        </p:txBody>
      </p:sp>
      <p:sp>
        <p:nvSpPr>
          <p:cNvPr id="231475" name="Text Box 51"/>
          <p:cNvSpPr txBox="1">
            <a:spLocks noChangeArrowheads="1"/>
          </p:cNvSpPr>
          <p:nvPr/>
        </p:nvSpPr>
        <p:spPr bwMode="auto">
          <a:xfrm>
            <a:off x="6019800" y="2286000"/>
            <a:ext cx="1447800" cy="646113"/>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a:t>
            </a:r>
            <a:r>
              <a:rPr lang="en-US">
                <a:solidFill>
                  <a:srgbClr val="FF6600"/>
                </a:solidFill>
                <a:latin typeface="Arial" charset="0"/>
              </a:rPr>
              <a:t>chính đáng</a:t>
            </a:r>
            <a:r>
              <a:rPr lang="en-US">
                <a:latin typeface="Arial" charset="0"/>
              </a:rPr>
              <a:t>,</a:t>
            </a:r>
          </a:p>
        </p:txBody>
      </p:sp>
      <p:sp>
        <p:nvSpPr>
          <p:cNvPr id="231476" name="Text Box 52"/>
          <p:cNvSpPr txBox="1">
            <a:spLocks noChangeArrowheads="1"/>
          </p:cNvSpPr>
          <p:nvPr/>
        </p:nvSpPr>
        <p:spPr bwMode="auto">
          <a:xfrm>
            <a:off x="7162800" y="2286000"/>
            <a:ext cx="2286000" cy="366713"/>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 </a:t>
            </a:r>
            <a:r>
              <a:rPr lang="en-US">
                <a:solidFill>
                  <a:srgbClr val="FF6600"/>
                </a:solidFill>
                <a:latin typeface="Arial" charset="0"/>
              </a:rPr>
              <a:t>văn hóa Đông Sơn</a:t>
            </a:r>
          </a:p>
        </p:txBody>
      </p:sp>
      <p:sp>
        <p:nvSpPr>
          <p:cNvPr id="231477" name="Text Box 53"/>
          <p:cNvSpPr txBox="1">
            <a:spLocks noChangeArrowheads="1"/>
          </p:cNvSpPr>
          <p:nvPr/>
        </p:nvSpPr>
        <p:spPr bwMode="auto">
          <a:xfrm>
            <a:off x="5257800" y="2743200"/>
            <a:ext cx="1219200" cy="366713"/>
          </a:xfrm>
          <a:prstGeom prst="rect">
            <a:avLst/>
          </a:prstGeom>
          <a:noFill/>
          <a:ln w="9525">
            <a:noFill/>
            <a:miter lim="800000"/>
            <a:headEnd/>
            <a:tailEnd/>
          </a:ln>
        </p:spPr>
        <p:txBody>
          <a:bodyPr>
            <a:spAutoFit/>
          </a:bodyPr>
          <a:lstStyle/>
          <a:p>
            <a:pPr eaLnBrk="1" hangingPunct="1">
              <a:spcBef>
                <a:spcPct val="50000"/>
              </a:spcBef>
            </a:pPr>
            <a:r>
              <a:rPr lang="en-US">
                <a:solidFill>
                  <a:srgbClr val="FF6600"/>
                </a:solidFill>
                <a:latin typeface="Arial" charset="0"/>
              </a:rPr>
              <a:t>hoa văn,</a:t>
            </a:r>
          </a:p>
        </p:txBody>
      </p:sp>
      <p:pic>
        <p:nvPicPr>
          <p:cNvPr id="231478" name="Picture 54" descr="Tr%E1%BB%91ng_%C4%91%E1%BB%93ng_Ng%E1%BB%8Dc_L%C5%A9_3"/>
          <p:cNvPicPr>
            <a:picLocks noChangeAspect="1" noChangeArrowheads="1"/>
          </p:cNvPicPr>
          <p:nvPr/>
        </p:nvPicPr>
        <p:blipFill>
          <a:blip r:embed="rId2"/>
          <a:srcRect/>
          <a:stretch>
            <a:fillRect/>
          </a:stretch>
        </p:blipFill>
        <p:spPr bwMode="auto">
          <a:xfrm>
            <a:off x="4724400" y="2362200"/>
            <a:ext cx="4419600" cy="4495800"/>
          </a:xfrm>
          <a:prstGeom prst="rect">
            <a:avLst/>
          </a:prstGeom>
          <a:noFill/>
          <a:ln w="9525">
            <a:noFill/>
            <a:miter lim="800000"/>
            <a:headEnd/>
            <a:tailEnd/>
          </a:ln>
        </p:spPr>
      </p:pic>
      <p:sp>
        <p:nvSpPr>
          <p:cNvPr id="231479" name="Text Box 55"/>
          <p:cNvSpPr txBox="1">
            <a:spLocks noChangeArrowheads="1"/>
          </p:cNvSpPr>
          <p:nvPr/>
        </p:nvSpPr>
        <p:spPr bwMode="auto">
          <a:xfrm>
            <a:off x="6172200" y="2743200"/>
            <a:ext cx="1066800" cy="366713"/>
          </a:xfrm>
          <a:prstGeom prst="rect">
            <a:avLst/>
          </a:prstGeom>
          <a:noFill/>
          <a:ln w="9525">
            <a:noFill/>
            <a:miter lim="800000"/>
            <a:headEnd/>
            <a:tailEnd/>
          </a:ln>
        </p:spPr>
        <p:txBody>
          <a:bodyPr>
            <a:spAutoFit/>
          </a:bodyPr>
          <a:lstStyle/>
          <a:p>
            <a:pPr eaLnBrk="1" hangingPunct="1">
              <a:spcBef>
                <a:spcPct val="50000"/>
              </a:spcBef>
            </a:pPr>
            <a:r>
              <a:rPr lang="en-US">
                <a:solidFill>
                  <a:srgbClr val="FF6600"/>
                </a:solidFill>
                <a:latin typeface="Arial" charset="0"/>
              </a:rPr>
              <a:t>vũ công,</a:t>
            </a:r>
          </a:p>
        </p:txBody>
      </p:sp>
      <p:sp>
        <p:nvSpPr>
          <p:cNvPr id="231480" name="Text Box 56"/>
          <p:cNvSpPr txBox="1">
            <a:spLocks noChangeArrowheads="1"/>
          </p:cNvSpPr>
          <p:nvPr/>
        </p:nvSpPr>
        <p:spPr bwMode="auto">
          <a:xfrm>
            <a:off x="7086600" y="2743200"/>
            <a:ext cx="1524000" cy="366713"/>
          </a:xfrm>
          <a:prstGeom prst="rect">
            <a:avLst/>
          </a:prstGeom>
          <a:noFill/>
          <a:ln w="9525">
            <a:noFill/>
            <a:miter lim="800000"/>
            <a:headEnd/>
            <a:tailEnd/>
          </a:ln>
        </p:spPr>
        <p:txBody>
          <a:bodyPr>
            <a:spAutoFit/>
          </a:bodyPr>
          <a:lstStyle/>
          <a:p>
            <a:pPr eaLnBrk="1" hangingPunct="1">
              <a:spcBef>
                <a:spcPct val="50000"/>
              </a:spcBef>
            </a:pPr>
            <a:r>
              <a:rPr lang="en-US">
                <a:solidFill>
                  <a:srgbClr val="FF6600"/>
                </a:solidFill>
                <a:latin typeface="Arial" charset="0"/>
              </a:rPr>
              <a:t>nhân bản</a:t>
            </a:r>
          </a:p>
        </p:txBody>
      </p:sp>
      <p:pic>
        <p:nvPicPr>
          <p:cNvPr id="231482" name="Picture 58" descr="hoavan5_6427"/>
          <p:cNvPicPr>
            <a:picLocks noChangeAspect="1" noChangeArrowheads="1"/>
          </p:cNvPicPr>
          <p:nvPr/>
        </p:nvPicPr>
        <p:blipFill>
          <a:blip r:embed="rId3"/>
          <a:srcRect/>
          <a:stretch>
            <a:fillRect/>
          </a:stretch>
        </p:blipFill>
        <p:spPr bwMode="auto">
          <a:xfrm>
            <a:off x="4724400" y="1981200"/>
            <a:ext cx="4419600" cy="4876800"/>
          </a:xfrm>
          <a:prstGeom prst="rect">
            <a:avLst/>
          </a:prstGeom>
          <a:noFill/>
          <a:ln w="9525">
            <a:noFill/>
            <a:miter lim="800000"/>
            <a:headEnd/>
            <a:tailEnd/>
          </a:ln>
        </p:spPr>
      </p:pic>
      <p:pic>
        <p:nvPicPr>
          <p:cNvPr id="231483" name="Picture 59" descr="11033683-thu1"/>
          <p:cNvPicPr>
            <a:picLocks noChangeAspect="1" noChangeArrowheads="1"/>
          </p:cNvPicPr>
          <p:nvPr/>
        </p:nvPicPr>
        <p:blipFill>
          <a:blip r:embed="rId4"/>
          <a:srcRect/>
          <a:stretch>
            <a:fillRect/>
          </a:stretch>
        </p:blipFill>
        <p:spPr bwMode="auto">
          <a:xfrm>
            <a:off x="4724400" y="1905000"/>
            <a:ext cx="4419600" cy="4953000"/>
          </a:xfrm>
          <a:prstGeom prst="rect">
            <a:avLst/>
          </a:prstGeom>
          <a:noFill/>
          <a:ln w="9525">
            <a:noFill/>
            <a:miter lim="800000"/>
            <a:headEnd/>
            <a:tailEnd/>
          </a:ln>
        </p:spPr>
      </p:pic>
      <p:pic>
        <p:nvPicPr>
          <p:cNvPr id="231486" name="Picture 62" descr="images396021_Untitled_3"/>
          <p:cNvPicPr>
            <a:picLocks noChangeAspect="1" noChangeArrowheads="1"/>
          </p:cNvPicPr>
          <p:nvPr/>
        </p:nvPicPr>
        <p:blipFill>
          <a:blip r:embed="rId5"/>
          <a:srcRect/>
          <a:stretch>
            <a:fillRect/>
          </a:stretch>
        </p:blipFill>
        <p:spPr bwMode="auto">
          <a:xfrm>
            <a:off x="0" y="1905000"/>
            <a:ext cx="4724400" cy="4953000"/>
          </a:xfrm>
          <a:prstGeom prst="rect">
            <a:avLst/>
          </a:prstGeom>
          <a:noFill/>
          <a:ln w="9525">
            <a:noFill/>
            <a:miter lim="800000"/>
            <a:headEnd/>
            <a:tailEnd/>
          </a:ln>
        </p:spPr>
      </p:pic>
      <p:sp>
        <p:nvSpPr>
          <p:cNvPr id="231487" name="Text Box 63"/>
          <p:cNvSpPr txBox="1">
            <a:spLocks noChangeArrowheads="1"/>
          </p:cNvSpPr>
          <p:nvPr/>
        </p:nvSpPr>
        <p:spPr bwMode="auto">
          <a:xfrm>
            <a:off x="5257800" y="3124200"/>
            <a:ext cx="2286000" cy="646113"/>
          </a:xfrm>
          <a:prstGeom prst="rect">
            <a:avLst/>
          </a:prstGeom>
          <a:noFill/>
          <a:ln w="9525">
            <a:noFill/>
            <a:miter lim="800000"/>
            <a:headEnd/>
            <a:tailEnd/>
          </a:ln>
        </p:spPr>
        <p:txBody>
          <a:bodyPr>
            <a:spAutoFit/>
          </a:bodyPr>
          <a:lstStyle/>
          <a:p>
            <a:pPr eaLnBrk="1" hangingPunct="1">
              <a:spcBef>
                <a:spcPct val="50000"/>
              </a:spcBef>
            </a:pPr>
            <a:r>
              <a:rPr lang="en-US">
                <a:solidFill>
                  <a:srgbClr val="FF6600"/>
                </a:solidFill>
                <a:latin typeface="Arial" charset="0"/>
              </a:rPr>
              <a:t>chim Lạc, chim Hồng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31433"/>
                                        </p:tgtEl>
                                        <p:attrNameLst>
                                          <p:attrName>style.visibility</p:attrName>
                                        </p:attrNameLst>
                                      </p:cBhvr>
                                      <p:to>
                                        <p:strVal val="visible"/>
                                      </p:to>
                                    </p:set>
                                    <p:animEffect transition="in" filter="diamond(in)">
                                      <p:cBhvr>
                                        <p:cTn id="7" dur="1000"/>
                                        <p:tgtEl>
                                          <p:spTgt spid="2314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1427">
                                            <p:txEl>
                                              <p:pRg st="0" end="0"/>
                                            </p:txEl>
                                          </p:spTgt>
                                        </p:tgtEl>
                                        <p:attrNameLst>
                                          <p:attrName>style.visibility</p:attrName>
                                        </p:attrNameLst>
                                      </p:cBhvr>
                                      <p:to>
                                        <p:strVal val="visible"/>
                                      </p:to>
                                    </p:set>
                                    <p:animEffect transition="in" filter="blinds(horizontal)">
                                      <p:cBhvr>
                                        <p:cTn id="12" dur="500"/>
                                        <p:tgtEl>
                                          <p:spTgt spid="2314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31435"/>
                                        </p:tgtEl>
                                        <p:attrNameLst>
                                          <p:attrName>style.visibility</p:attrName>
                                        </p:attrNameLst>
                                      </p:cBhvr>
                                      <p:to>
                                        <p:strVal val="visible"/>
                                      </p:to>
                                    </p:set>
                                    <p:animEffect transition="in" filter="box(in)">
                                      <p:cBhvr>
                                        <p:cTn id="17" dur="2000"/>
                                        <p:tgtEl>
                                          <p:spTgt spid="2314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32" fill="hold" grpId="0" nodeType="clickEffect">
                                  <p:stCondLst>
                                    <p:cond delay="0"/>
                                  </p:stCondLst>
                                  <p:childTnLst>
                                    <p:set>
                                      <p:cBhvr>
                                        <p:cTn id="21" dur="1" fill="hold">
                                          <p:stCondLst>
                                            <p:cond delay="0"/>
                                          </p:stCondLst>
                                        </p:cTn>
                                        <p:tgtEl>
                                          <p:spTgt spid="231436"/>
                                        </p:tgtEl>
                                        <p:attrNameLst>
                                          <p:attrName>style.visibility</p:attrName>
                                        </p:attrNameLst>
                                      </p:cBhvr>
                                      <p:to>
                                        <p:strVal val="visible"/>
                                      </p:to>
                                    </p:set>
                                    <p:animEffect transition="in" filter="diamond(out)">
                                      <p:cBhvr>
                                        <p:cTn id="22" dur="2000"/>
                                        <p:tgtEl>
                                          <p:spTgt spid="2314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31437"/>
                                        </p:tgtEl>
                                        <p:attrNameLst>
                                          <p:attrName>style.visibility</p:attrName>
                                        </p:attrNameLst>
                                      </p:cBhvr>
                                      <p:to>
                                        <p:strVal val="visible"/>
                                      </p:to>
                                    </p:set>
                                    <p:animEffect transition="in" filter="diamond(in)">
                                      <p:cBhvr>
                                        <p:cTn id="27" dur="2000"/>
                                        <p:tgtEl>
                                          <p:spTgt spid="23143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1439"/>
                                        </p:tgtEl>
                                        <p:attrNameLst>
                                          <p:attrName>style.visibility</p:attrName>
                                        </p:attrNameLst>
                                      </p:cBhvr>
                                      <p:to>
                                        <p:strVal val="visible"/>
                                      </p:to>
                                    </p:set>
                                    <p:animEffect transition="in" filter="blinds(horizontal)">
                                      <p:cBhvr>
                                        <p:cTn id="32" dur="500"/>
                                        <p:tgtEl>
                                          <p:spTgt spid="231439"/>
                                        </p:tgtEl>
                                      </p:cBhvr>
                                    </p:animEffect>
                                  </p:childTnLst>
                                </p:cTn>
                              </p:par>
                            </p:childTnLst>
                          </p:cTn>
                        </p:par>
                        <p:par>
                          <p:cTn id="33" fill="hold" nodeType="afterGroup">
                            <p:stCondLst>
                              <p:cond delay="500"/>
                            </p:stCondLst>
                            <p:childTnLst>
                              <p:par>
                                <p:cTn id="34" presetID="8" presetClass="entr" presetSubtype="16" fill="hold" grpId="0" nodeType="afterEffect">
                                  <p:stCondLst>
                                    <p:cond delay="0"/>
                                  </p:stCondLst>
                                  <p:childTnLst>
                                    <p:set>
                                      <p:cBhvr>
                                        <p:cTn id="35" dur="1" fill="hold">
                                          <p:stCondLst>
                                            <p:cond delay="0"/>
                                          </p:stCondLst>
                                        </p:cTn>
                                        <p:tgtEl>
                                          <p:spTgt spid="231444"/>
                                        </p:tgtEl>
                                        <p:attrNameLst>
                                          <p:attrName>style.visibility</p:attrName>
                                        </p:attrNameLst>
                                      </p:cBhvr>
                                      <p:to>
                                        <p:strVal val="visible"/>
                                      </p:to>
                                    </p:set>
                                    <p:animEffect transition="in" filter="diamond(in)">
                                      <p:cBhvr>
                                        <p:cTn id="36" dur="500"/>
                                        <p:tgtEl>
                                          <p:spTgt spid="23144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231445"/>
                                        </p:tgtEl>
                                        <p:attrNameLst>
                                          <p:attrName>style.visibility</p:attrName>
                                        </p:attrNameLst>
                                      </p:cBhvr>
                                      <p:to>
                                        <p:strVal val="visible"/>
                                      </p:to>
                                    </p:set>
                                    <p:animEffect transition="in" filter="box(in)">
                                      <p:cBhvr>
                                        <p:cTn id="41" dur="500"/>
                                        <p:tgtEl>
                                          <p:spTgt spid="23144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31470"/>
                                        </p:tgtEl>
                                        <p:attrNameLst>
                                          <p:attrName>style.visibility</p:attrName>
                                        </p:attrNameLst>
                                      </p:cBhvr>
                                      <p:to>
                                        <p:strVal val="visible"/>
                                      </p:to>
                                    </p:set>
                                    <p:animEffect transition="in" filter="box(in)">
                                      <p:cBhvr>
                                        <p:cTn id="46" dur="500"/>
                                        <p:tgtEl>
                                          <p:spTgt spid="23147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231471"/>
                                        </p:tgtEl>
                                        <p:attrNameLst>
                                          <p:attrName>style.visibility</p:attrName>
                                        </p:attrNameLst>
                                      </p:cBhvr>
                                      <p:to>
                                        <p:strVal val="visible"/>
                                      </p:to>
                                    </p:set>
                                    <p:animEffect transition="in" filter="box(in)">
                                      <p:cBhvr>
                                        <p:cTn id="51" dur="500"/>
                                        <p:tgtEl>
                                          <p:spTgt spid="23147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231464"/>
                                        </p:tgtEl>
                                        <p:attrNameLst>
                                          <p:attrName>style.visibility</p:attrName>
                                        </p:attrNameLst>
                                      </p:cBhvr>
                                      <p:to>
                                        <p:strVal val="visible"/>
                                      </p:to>
                                    </p:set>
                                    <p:animEffect transition="in" filter="box(in)">
                                      <p:cBhvr>
                                        <p:cTn id="56" dur="500"/>
                                        <p:tgtEl>
                                          <p:spTgt spid="23146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231442"/>
                                        </p:tgtEl>
                                        <p:attrNameLst>
                                          <p:attrName>style.visibility</p:attrName>
                                        </p:attrNameLst>
                                      </p:cBhvr>
                                      <p:to>
                                        <p:strVal val="visible"/>
                                      </p:to>
                                    </p:set>
                                    <p:animEffect transition="in" filter="box(in)">
                                      <p:cBhvr>
                                        <p:cTn id="61" dur="500"/>
                                        <p:tgtEl>
                                          <p:spTgt spid="23144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231472"/>
                                        </p:tgtEl>
                                        <p:attrNameLst>
                                          <p:attrName>style.visibility</p:attrName>
                                        </p:attrNameLst>
                                      </p:cBhvr>
                                      <p:to>
                                        <p:strVal val="visible"/>
                                      </p:to>
                                    </p:set>
                                    <p:animEffect transition="in" filter="box(in)">
                                      <p:cBhvr>
                                        <p:cTn id="66" dur="500"/>
                                        <p:tgtEl>
                                          <p:spTgt spid="23147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231469"/>
                                        </p:tgtEl>
                                        <p:attrNameLst>
                                          <p:attrName>style.visibility</p:attrName>
                                        </p:attrNameLst>
                                      </p:cBhvr>
                                      <p:to>
                                        <p:strVal val="visible"/>
                                      </p:to>
                                    </p:set>
                                    <p:animEffect transition="in" filter="box(in)">
                                      <p:cBhvr>
                                        <p:cTn id="71" dur="500"/>
                                        <p:tgtEl>
                                          <p:spTgt spid="231469"/>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31474">
                                            <p:bg/>
                                          </p:spTgt>
                                        </p:tgtEl>
                                        <p:attrNameLst>
                                          <p:attrName>style.visibility</p:attrName>
                                        </p:attrNameLst>
                                      </p:cBhvr>
                                      <p:to>
                                        <p:strVal val="visible"/>
                                      </p:to>
                                    </p:set>
                                    <p:animEffect transition="in" filter="blinds(horizontal)">
                                      <p:cBhvr>
                                        <p:cTn id="76" dur="500"/>
                                        <p:tgtEl>
                                          <p:spTgt spid="231474">
                                            <p:bg/>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231474">
                                            <p:txEl>
                                              <p:pRg st="0" end="0"/>
                                            </p:txEl>
                                          </p:spTgt>
                                        </p:tgtEl>
                                        <p:attrNameLst>
                                          <p:attrName>style.visibility</p:attrName>
                                        </p:attrNameLst>
                                      </p:cBhvr>
                                      <p:to>
                                        <p:strVal val="visible"/>
                                      </p:to>
                                    </p:set>
                                    <p:animEffect transition="in" filter="box(in)">
                                      <p:cBhvr>
                                        <p:cTn id="81" dur="500"/>
                                        <p:tgtEl>
                                          <p:spTgt spid="231474">
                                            <p:txEl>
                                              <p:pRg st="0" end="0"/>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231475"/>
                                        </p:tgtEl>
                                        <p:attrNameLst>
                                          <p:attrName>style.visibility</p:attrName>
                                        </p:attrNameLst>
                                      </p:cBhvr>
                                      <p:to>
                                        <p:strVal val="visible"/>
                                      </p:to>
                                    </p:set>
                                    <p:animEffect transition="in" filter="blinds(horizontal)">
                                      <p:cBhvr>
                                        <p:cTn id="86" dur="500"/>
                                        <p:tgtEl>
                                          <p:spTgt spid="23147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231476"/>
                                        </p:tgtEl>
                                        <p:attrNameLst>
                                          <p:attrName>style.visibility</p:attrName>
                                        </p:attrNameLst>
                                      </p:cBhvr>
                                      <p:to>
                                        <p:strVal val="visible"/>
                                      </p:to>
                                    </p:set>
                                    <p:animEffect transition="in" filter="box(in)">
                                      <p:cBhvr>
                                        <p:cTn id="91" dur="500"/>
                                        <p:tgtEl>
                                          <p:spTgt spid="231476"/>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231477"/>
                                        </p:tgtEl>
                                        <p:attrNameLst>
                                          <p:attrName>style.visibility</p:attrName>
                                        </p:attrNameLst>
                                      </p:cBhvr>
                                      <p:to>
                                        <p:strVal val="visible"/>
                                      </p:to>
                                    </p:set>
                                    <p:animEffect transition="in" filter="blinds(horizontal)">
                                      <p:cBhvr>
                                        <p:cTn id="96" dur="500"/>
                                        <p:tgtEl>
                                          <p:spTgt spid="231477"/>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3" presetClass="entr" presetSubtype="10" fill="hold" nodeType="clickEffect">
                                  <p:stCondLst>
                                    <p:cond delay="0"/>
                                  </p:stCondLst>
                                  <p:childTnLst>
                                    <p:set>
                                      <p:cBhvr>
                                        <p:cTn id="100" dur="1" fill="hold">
                                          <p:stCondLst>
                                            <p:cond delay="0"/>
                                          </p:stCondLst>
                                        </p:cTn>
                                        <p:tgtEl>
                                          <p:spTgt spid="231478"/>
                                        </p:tgtEl>
                                        <p:attrNameLst>
                                          <p:attrName>style.visibility</p:attrName>
                                        </p:attrNameLst>
                                      </p:cBhvr>
                                      <p:to>
                                        <p:strVal val="visible"/>
                                      </p:to>
                                    </p:set>
                                    <p:animEffect transition="in" filter="blinds(horizontal)">
                                      <p:cBhvr>
                                        <p:cTn id="101" dur="500"/>
                                        <p:tgtEl>
                                          <p:spTgt spid="231478"/>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 presetClass="exit" presetSubtype="16" fill="hold" nodeType="clickEffect">
                                  <p:stCondLst>
                                    <p:cond delay="0"/>
                                  </p:stCondLst>
                                  <p:childTnLst>
                                    <p:animEffect transition="out" filter="box(in)">
                                      <p:cBhvr>
                                        <p:cTn id="105" dur="500"/>
                                        <p:tgtEl>
                                          <p:spTgt spid="231478"/>
                                        </p:tgtEl>
                                      </p:cBhvr>
                                    </p:animEffect>
                                    <p:set>
                                      <p:cBhvr>
                                        <p:cTn id="106" dur="1" fill="hold">
                                          <p:stCondLst>
                                            <p:cond delay="499"/>
                                          </p:stCondLst>
                                        </p:cTn>
                                        <p:tgtEl>
                                          <p:spTgt spid="231478"/>
                                        </p:tgtEl>
                                        <p:attrNameLst>
                                          <p:attrName>style.visibility</p:attrName>
                                        </p:attrNameLst>
                                      </p:cBhvr>
                                      <p:to>
                                        <p:strVal val="hidden"/>
                                      </p:to>
                                    </p:set>
                                  </p:childTnLst>
                                </p:cTn>
                              </p:par>
                            </p:childTnLst>
                          </p:cTn>
                        </p:par>
                        <p:par>
                          <p:cTn id="107" fill="hold" nodeType="afterGroup">
                            <p:stCondLst>
                              <p:cond delay="500"/>
                            </p:stCondLst>
                            <p:childTnLst>
                              <p:par>
                                <p:cTn id="108" presetID="3" presetClass="entr" presetSubtype="10" fill="hold" grpId="0" nodeType="afterEffect">
                                  <p:stCondLst>
                                    <p:cond delay="0"/>
                                  </p:stCondLst>
                                  <p:childTnLst>
                                    <p:set>
                                      <p:cBhvr>
                                        <p:cTn id="109" dur="1" fill="hold">
                                          <p:stCondLst>
                                            <p:cond delay="0"/>
                                          </p:stCondLst>
                                        </p:cTn>
                                        <p:tgtEl>
                                          <p:spTgt spid="231479"/>
                                        </p:tgtEl>
                                        <p:attrNameLst>
                                          <p:attrName>style.visibility</p:attrName>
                                        </p:attrNameLst>
                                      </p:cBhvr>
                                      <p:to>
                                        <p:strVal val="visible"/>
                                      </p:to>
                                    </p:set>
                                    <p:animEffect transition="in" filter="blinds(horizontal)">
                                      <p:cBhvr>
                                        <p:cTn id="110" dur="2000"/>
                                        <p:tgtEl>
                                          <p:spTgt spid="231479"/>
                                        </p:tgtEl>
                                      </p:cBhvr>
                                    </p:animEffect>
                                  </p:childTnLst>
                                </p:cTn>
                              </p:par>
                            </p:childTnLst>
                          </p:cTn>
                        </p:par>
                        <p:par>
                          <p:cTn id="111" fill="hold" nodeType="afterGroup">
                            <p:stCondLst>
                              <p:cond delay="2500"/>
                            </p:stCondLst>
                            <p:childTnLst>
                              <p:par>
                                <p:cTn id="112" presetID="4" presetClass="entr" presetSubtype="16" fill="hold" nodeType="afterEffect">
                                  <p:stCondLst>
                                    <p:cond delay="0"/>
                                  </p:stCondLst>
                                  <p:childTnLst>
                                    <p:set>
                                      <p:cBhvr>
                                        <p:cTn id="113" dur="1" fill="hold">
                                          <p:stCondLst>
                                            <p:cond delay="0"/>
                                          </p:stCondLst>
                                        </p:cTn>
                                        <p:tgtEl>
                                          <p:spTgt spid="231483"/>
                                        </p:tgtEl>
                                        <p:attrNameLst>
                                          <p:attrName>style.visibility</p:attrName>
                                        </p:attrNameLst>
                                      </p:cBhvr>
                                      <p:to>
                                        <p:strVal val="visible"/>
                                      </p:to>
                                    </p:set>
                                    <p:animEffect transition="in" filter="box(in)">
                                      <p:cBhvr>
                                        <p:cTn id="114" dur="2000"/>
                                        <p:tgtEl>
                                          <p:spTgt spid="231483"/>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4" presetClass="exit" presetSubtype="32" fill="hold" nodeType="clickEffect">
                                  <p:stCondLst>
                                    <p:cond delay="0"/>
                                  </p:stCondLst>
                                  <p:childTnLst>
                                    <p:animEffect transition="out" filter="box(out)">
                                      <p:cBhvr>
                                        <p:cTn id="118" dur="500"/>
                                        <p:tgtEl>
                                          <p:spTgt spid="231483"/>
                                        </p:tgtEl>
                                      </p:cBhvr>
                                    </p:animEffect>
                                    <p:set>
                                      <p:cBhvr>
                                        <p:cTn id="119" dur="1" fill="hold">
                                          <p:stCondLst>
                                            <p:cond delay="499"/>
                                          </p:stCondLst>
                                        </p:cTn>
                                        <p:tgtEl>
                                          <p:spTgt spid="231483"/>
                                        </p:tgtEl>
                                        <p:attrNameLst>
                                          <p:attrName>style.visibility</p:attrName>
                                        </p:attrNameLst>
                                      </p:cBhvr>
                                      <p:to>
                                        <p:strVal val="hidden"/>
                                      </p:to>
                                    </p:set>
                                  </p:childTnLst>
                                </p:cTn>
                              </p:par>
                            </p:childTnLst>
                          </p:cTn>
                        </p:par>
                        <p:par>
                          <p:cTn id="120" fill="hold" nodeType="afterGroup">
                            <p:stCondLst>
                              <p:cond delay="500"/>
                            </p:stCondLst>
                            <p:childTnLst>
                              <p:par>
                                <p:cTn id="121" presetID="4" presetClass="entr" presetSubtype="16" fill="hold" grpId="0" nodeType="afterEffect">
                                  <p:stCondLst>
                                    <p:cond delay="0"/>
                                  </p:stCondLst>
                                  <p:childTnLst>
                                    <p:set>
                                      <p:cBhvr>
                                        <p:cTn id="122" dur="1" fill="hold">
                                          <p:stCondLst>
                                            <p:cond delay="0"/>
                                          </p:stCondLst>
                                        </p:cTn>
                                        <p:tgtEl>
                                          <p:spTgt spid="231480"/>
                                        </p:tgtEl>
                                        <p:attrNameLst>
                                          <p:attrName>style.visibility</p:attrName>
                                        </p:attrNameLst>
                                      </p:cBhvr>
                                      <p:to>
                                        <p:strVal val="visible"/>
                                      </p:to>
                                    </p:set>
                                    <p:animEffect transition="in" filter="box(in)">
                                      <p:cBhvr>
                                        <p:cTn id="123" dur="1000"/>
                                        <p:tgtEl>
                                          <p:spTgt spid="231480"/>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4" presetClass="entr" presetSubtype="16" fill="hold" grpId="0" nodeType="clickEffect">
                                  <p:stCondLst>
                                    <p:cond delay="0"/>
                                  </p:stCondLst>
                                  <p:childTnLst>
                                    <p:set>
                                      <p:cBhvr>
                                        <p:cTn id="127" dur="1" fill="hold">
                                          <p:stCondLst>
                                            <p:cond delay="0"/>
                                          </p:stCondLst>
                                        </p:cTn>
                                        <p:tgtEl>
                                          <p:spTgt spid="231487"/>
                                        </p:tgtEl>
                                        <p:attrNameLst>
                                          <p:attrName>style.visibility</p:attrName>
                                        </p:attrNameLst>
                                      </p:cBhvr>
                                      <p:to>
                                        <p:strVal val="visible"/>
                                      </p:to>
                                    </p:set>
                                    <p:animEffect transition="in" filter="box(in)">
                                      <p:cBhvr>
                                        <p:cTn id="128" dur="500"/>
                                        <p:tgtEl>
                                          <p:spTgt spid="231487"/>
                                        </p:tgtEl>
                                      </p:cBhvr>
                                    </p:animEffect>
                                  </p:childTnLst>
                                </p:cTn>
                              </p:par>
                            </p:childTnLst>
                          </p:cTn>
                        </p:par>
                        <p:par>
                          <p:cTn id="129" fill="hold" nodeType="afterGroup">
                            <p:stCondLst>
                              <p:cond delay="500"/>
                            </p:stCondLst>
                            <p:childTnLst>
                              <p:par>
                                <p:cTn id="130" presetID="4" presetClass="entr" presetSubtype="16" fill="hold" nodeType="afterEffect">
                                  <p:stCondLst>
                                    <p:cond delay="0"/>
                                  </p:stCondLst>
                                  <p:childTnLst>
                                    <p:set>
                                      <p:cBhvr>
                                        <p:cTn id="131" dur="1" fill="hold">
                                          <p:stCondLst>
                                            <p:cond delay="0"/>
                                          </p:stCondLst>
                                        </p:cTn>
                                        <p:tgtEl>
                                          <p:spTgt spid="231486"/>
                                        </p:tgtEl>
                                        <p:attrNameLst>
                                          <p:attrName>style.visibility</p:attrName>
                                        </p:attrNameLst>
                                      </p:cBhvr>
                                      <p:to>
                                        <p:strVal val="visible"/>
                                      </p:to>
                                    </p:set>
                                    <p:animEffect transition="in" filter="box(in)">
                                      <p:cBhvr>
                                        <p:cTn id="132" dur="1000"/>
                                        <p:tgtEl>
                                          <p:spTgt spid="231486"/>
                                        </p:tgtEl>
                                      </p:cBhvr>
                                    </p:animEffect>
                                  </p:childTnLst>
                                </p:cTn>
                              </p:par>
                            </p:childTnLst>
                          </p:cTn>
                        </p:par>
                        <p:par>
                          <p:cTn id="133" fill="hold" nodeType="afterGroup">
                            <p:stCondLst>
                              <p:cond delay="1500"/>
                            </p:stCondLst>
                            <p:childTnLst>
                              <p:par>
                                <p:cTn id="134" presetID="4" presetClass="entr" presetSubtype="16" fill="hold" nodeType="afterEffect">
                                  <p:stCondLst>
                                    <p:cond delay="0"/>
                                  </p:stCondLst>
                                  <p:childTnLst>
                                    <p:set>
                                      <p:cBhvr>
                                        <p:cTn id="135" dur="1" fill="hold">
                                          <p:stCondLst>
                                            <p:cond delay="0"/>
                                          </p:stCondLst>
                                        </p:cTn>
                                        <p:tgtEl>
                                          <p:spTgt spid="231482"/>
                                        </p:tgtEl>
                                        <p:attrNameLst>
                                          <p:attrName>style.visibility</p:attrName>
                                        </p:attrNameLst>
                                      </p:cBhvr>
                                      <p:to>
                                        <p:strVal val="visible"/>
                                      </p:to>
                                    </p:set>
                                    <p:animEffect transition="in" filter="box(in)">
                                      <p:cBhvr>
                                        <p:cTn id="136" dur="500"/>
                                        <p:tgtEl>
                                          <p:spTgt spid="231482"/>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4" presetClass="exit" presetSubtype="32" fill="hold" nodeType="clickEffect">
                                  <p:stCondLst>
                                    <p:cond delay="0"/>
                                  </p:stCondLst>
                                  <p:childTnLst>
                                    <p:animEffect transition="out" filter="box(out)">
                                      <p:cBhvr>
                                        <p:cTn id="140" dur="500"/>
                                        <p:tgtEl>
                                          <p:spTgt spid="231486"/>
                                        </p:tgtEl>
                                      </p:cBhvr>
                                    </p:animEffect>
                                    <p:set>
                                      <p:cBhvr>
                                        <p:cTn id="141" dur="1" fill="hold">
                                          <p:stCondLst>
                                            <p:cond delay="499"/>
                                          </p:stCondLst>
                                        </p:cTn>
                                        <p:tgtEl>
                                          <p:spTgt spid="231486"/>
                                        </p:tgtEl>
                                        <p:attrNameLst>
                                          <p:attrName>style.visibility</p:attrName>
                                        </p:attrNameLst>
                                      </p:cBhvr>
                                      <p:to>
                                        <p:strVal val="hidden"/>
                                      </p:to>
                                    </p:set>
                                  </p:childTnLst>
                                </p:cTn>
                              </p:par>
                            </p:childTnLst>
                          </p:cTn>
                        </p:par>
                        <p:par>
                          <p:cTn id="142" fill="hold" nodeType="afterGroup">
                            <p:stCondLst>
                              <p:cond delay="500"/>
                            </p:stCondLst>
                            <p:childTnLst>
                              <p:par>
                                <p:cTn id="143" presetID="4" presetClass="exit" presetSubtype="32" fill="hold" nodeType="afterEffect">
                                  <p:stCondLst>
                                    <p:cond delay="0"/>
                                  </p:stCondLst>
                                  <p:childTnLst>
                                    <p:animEffect transition="out" filter="box(out)">
                                      <p:cBhvr>
                                        <p:cTn id="144" dur="500"/>
                                        <p:tgtEl>
                                          <p:spTgt spid="231482"/>
                                        </p:tgtEl>
                                      </p:cBhvr>
                                    </p:animEffect>
                                    <p:set>
                                      <p:cBhvr>
                                        <p:cTn id="145" dur="1" fill="hold">
                                          <p:stCondLst>
                                            <p:cond delay="499"/>
                                          </p:stCondLst>
                                        </p:cTn>
                                        <p:tgtEl>
                                          <p:spTgt spid="231482"/>
                                        </p:tgtEl>
                                        <p:attrNameLst>
                                          <p:attrName>style.visibility</p:attrName>
                                        </p:attrNameLst>
                                      </p:cBhvr>
                                      <p:to>
                                        <p:strVal val="hidden"/>
                                      </p:to>
                                    </p:set>
                                  </p:childTnLst>
                                </p:cTn>
                              </p:par>
                            </p:childTnLst>
                          </p:cTn>
                        </p:par>
                        <p:par>
                          <p:cTn id="146" fill="hold" nodeType="afterGroup">
                            <p:stCondLst>
                              <p:cond delay="1000"/>
                            </p:stCondLst>
                            <p:childTnLst>
                              <p:par>
                                <p:cTn id="147" presetID="4" presetClass="exit" presetSubtype="16" fill="hold" grpId="1" nodeType="afterEffect">
                                  <p:stCondLst>
                                    <p:cond delay="0"/>
                                  </p:stCondLst>
                                  <p:childTnLst>
                                    <p:animEffect transition="out" filter="box(in)">
                                      <p:cBhvr>
                                        <p:cTn id="148" dur="500"/>
                                        <p:tgtEl>
                                          <p:spTgt spid="231475"/>
                                        </p:tgtEl>
                                      </p:cBhvr>
                                    </p:animEffect>
                                    <p:set>
                                      <p:cBhvr>
                                        <p:cTn id="149" dur="1" fill="hold">
                                          <p:stCondLst>
                                            <p:cond delay="499"/>
                                          </p:stCondLst>
                                        </p:cTn>
                                        <p:tgtEl>
                                          <p:spTgt spid="231475"/>
                                        </p:tgtEl>
                                        <p:attrNameLst>
                                          <p:attrName>style.visibility</p:attrName>
                                        </p:attrNameLst>
                                      </p:cBhvr>
                                      <p:to>
                                        <p:strVal val="hidden"/>
                                      </p:to>
                                    </p:set>
                                  </p:childTnLst>
                                </p:cTn>
                              </p:par>
                              <p:par>
                                <p:cTn id="150" presetID="4" presetClass="exit" presetSubtype="16" fill="hold" grpId="1" nodeType="withEffect">
                                  <p:stCondLst>
                                    <p:cond delay="0"/>
                                  </p:stCondLst>
                                  <p:childTnLst>
                                    <p:animEffect transition="out" filter="box(in)">
                                      <p:cBhvr>
                                        <p:cTn id="151" dur="500"/>
                                        <p:tgtEl>
                                          <p:spTgt spid="231476"/>
                                        </p:tgtEl>
                                      </p:cBhvr>
                                    </p:animEffect>
                                    <p:set>
                                      <p:cBhvr>
                                        <p:cTn id="152" dur="1" fill="hold">
                                          <p:stCondLst>
                                            <p:cond delay="499"/>
                                          </p:stCondLst>
                                        </p:cTn>
                                        <p:tgtEl>
                                          <p:spTgt spid="231476"/>
                                        </p:tgtEl>
                                        <p:attrNameLst>
                                          <p:attrName>style.visibility</p:attrName>
                                        </p:attrNameLst>
                                      </p:cBhvr>
                                      <p:to>
                                        <p:strVal val="hidden"/>
                                      </p:to>
                                    </p:set>
                                  </p:childTnLst>
                                </p:cTn>
                              </p:par>
                              <p:par>
                                <p:cTn id="153" presetID="4" presetClass="exit" presetSubtype="16" fill="hold" grpId="1" nodeType="withEffect">
                                  <p:stCondLst>
                                    <p:cond delay="0"/>
                                  </p:stCondLst>
                                  <p:childTnLst>
                                    <p:animEffect transition="out" filter="box(in)">
                                      <p:cBhvr>
                                        <p:cTn id="154" dur="500"/>
                                        <p:tgtEl>
                                          <p:spTgt spid="231477"/>
                                        </p:tgtEl>
                                      </p:cBhvr>
                                    </p:animEffect>
                                    <p:set>
                                      <p:cBhvr>
                                        <p:cTn id="155" dur="1" fill="hold">
                                          <p:stCondLst>
                                            <p:cond delay="499"/>
                                          </p:stCondLst>
                                        </p:cTn>
                                        <p:tgtEl>
                                          <p:spTgt spid="231477"/>
                                        </p:tgtEl>
                                        <p:attrNameLst>
                                          <p:attrName>style.visibility</p:attrName>
                                        </p:attrNameLst>
                                      </p:cBhvr>
                                      <p:to>
                                        <p:strVal val="hidden"/>
                                      </p:to>
                                    </p:set>
                                  </p:childTnLst>
                                </p:cTn>
                              </p:par>
                              <p:par>
                                <p:cTn id="156" presetID="4" presetClass="exit" presetSubtype="32" fill="hold" grpId="1" nodeType="withEffect">
                                  <p:stCondLst>
                                    <p:cond delay="0"/>
                                  </p:stCondLst>
                                  <p:childTnLst>
                                    <p:animEffect transition="out" filter="box(out)">
                                      <p:cBhvr>
                                        <p:cTn id="157" dur="500"/>
                                        <p:tgtEl>
                                          <p:spTgt spid="231479"/>
                                        </p:tgtEl>
                                      </p:cBhvr>
                                    </p:animEffect>
                                    <p:set>
                                      <p:cBhvr>
                                        <p:cTn id="158" dur="1" fill="hold">
                                          <p:stCondLst>
                                            <p:cond delay="499"/>
                                          </p:stCondLst>
                                        </p:cTn>
                                        <p:tgtEl>
                                          <p:spTgt spid="231479"/>
                                        </p:tgtEl>
                                        <p:attrNameLst>
                                          <p:attrName>style.visibility</p:attrName>
                                        </p:attrNameLst>
                                      </p:cBhvr>
                                      <p:to>
                                        <p:strVal val="hidden"/>
                                      </p:to>
                                    </p:set>
                                  </p:childTnLst>
                                </p:cTn>
                              </p:par>
                              <p:par>
                                <p:cTn id="159" presetID="4" presetClass="exit" presetSubtype="16" fill="hold" grpId="1" nodeType="withEffect">
                                  <p:stCondLst>
                                    <p:cond delay="0"/>
                                  </p:stCondLst>
                                  <p:childTnLst>
                                    <p:animEffect transition="out" filter="box(in)">
                                      <p:cBhvr>
                                        <p:cTn id="160" dur="500"/>
                                        <p:tgtEl>
                                          <p:spTgt spid="231480"/>
                                        </p:tgtEl>
                                      </p:cBhvr>
                                    </p:animEffect>
                                    <p:set>
                                      <p:cBhvr>
                                        <p:cTn id="161" dur="1" fill="hold">
                                          <p:stCondLst>
                                            <p:cond delay="499"/>
                                          </p:stCondLst>
                                        </p:cTn>
                                        <p:tgtEl>
                                          <p:spTgt spid="231480"/>
                                        </p:tgtEl>
                                        <p:attrNameLst>
                                          <p:attrName>style.visibility</p:attrName>
                                        </p:attrNameLst>
                                      </p:cBhvr>
                                      <p:to>
                                        <p:strVal val="hidden"/>
                                      </p:to>
                                    </p:set>
                                  </p:childTnLst>
                                </p:cTn>
                              </p:par>
                              <p:par>
                                <p:cTn id="162" presetID="4" presetClass="exit" presetSubtype="16" fill="hold" grpId="1" nodeType="withEffect">
                                  <p:stCondLst>
                                    <p:cond delay="0"/>
                                  </p:stCondLst>
                                  <p:childTnLst>
                                    <p:animEffect transition="out" filter="box(in)">
                                      <p:cBhvr>
                                        <p:cTn id="163" dur="500"/>
                                        <p:tgtEl>
                                          <p:spTgt spid="231487"/>
                                        </p:tgtEl>
                                      </p:cBhvr>
                                    </p:animEffect>
                                    <p:set>
                                      <p:cBhvr>
                                        <p:cTn id="164" dur="1" fill="hold">
                                          <p:stCondLst>
                                            <p:cond delay="499"/>
                                          </p:stCondLst>
                                        </p:cTn>
                                        <p:tgtEl>
                                          <p:spTgt spid="231487"/>
                                        </p:tgtEl>
                                        <p:attrNameLst>
                                          <p:attrName>style.visibility</p:attrName>
                                        </p:attrNameLst>
                                      </p:cBhvr>
                                      <p:to>
                                        <p:strVal val="hidden"/>
                                      </p:to>
                                    </p:set>
                                  </p:childTnLst>
                                </p:cTn>
                              </p:par>
                            </p:childTnLst>
                          </p:cTn>
                        </p:par>
                        <p:par>
                          <p:cTn id="165" fill="hold" nodeType="afterGroup">
                            <p:stCondLst>
                              <p:cond delay="1500"/>
                            </p:stCondLst>
                            <p:childTnLst>
                              <p:par>
                                <p:cTn id="166" presetID="3" presetClass="exit" presetSubtype="10" fill="hold" nodeType="afterEffect">
                                  <p:stCondLst>
                                    <p:cond delay="0"/>
                                  </p:stCondLst>
                                  <p:childTnLst>
                                    <p:animEffect transition="out" filter="blinds(horizontal)">
                                      <p:cBhvr>
                                        <p:cTn id="167" dur="500"/>
                                        <p:tgtEl>
                                          <p:spTgt spid="231474">
                                            <p:txEl>
                                              <p:pRg st="0" end="0"/>
                                            </p:txEl>
                                          </p:spTgt>
                                        </p:tgtEl>
                                      </p:cBhvr>
                                    </p:animEffect>
                                    <p:set>
                                      <p:cBhvr>
                                        <p:cTn id="168" dur="1" fill="hold">
                                          <p:stCondLst>
                                            <p:cond delay="499"/>
                                          </p:stCondLst>
                                        </p:cTn>
                                        <p:tgtEl>
                                          <p:spTgt spid="23147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P spid="231433" grpId="0" animBg="1"/>
      <p:bldP spid="231435" grpId="0"/>
      <p:bldP spid="231436" grpId="0"/>
      <p:bldP spid="231437" grpId="0"/>
      <p:bldP spid="231439" grpId="0"/>
      <p:bldP spid="231442" grpId="0" animBg="1"/>
      <p:bldP spid="231444" grpId="0"/>
      <p:bldP spid="231445" grpId="0" animBg="1"/>
      <p:bldP spid="231464" grpId="0" animBg="1"/>
      <p:bldP spid="231469" grpId="0" animBg="1"/>
      <p:bldP spid="231470" grpId="0" animBg="1"/>
      <p:bldP spid="231471" grpId="0" animBg="1"/>
      <p:bldP spid="231472" grpId="0" animBg="1"/>
      <p:bldP spid="231474" grpId="0" build="allAtOnce"/>
      <p:bldP spid="231475" grpId="0"/>
      <p:bldP spid="231475" grpId="1"/>
      <p:bldP spid="231476" grpId="0"/>
      <p:bldP spid="231476" grpId="1"/>
      <p:bldP spid="231477" grpId="0"/>
      <p:bldP spid="231477" grpId="1"/>
      <p:bldP spid="231479" grpId="0"/>
      <p:bldP spid="231479" grpId="1"/>
      <p:bldP spid="231480" grpId="0"/>
      <p:bldP spid="231480" grpId="1"/>
      <p:bldP spid="231487" grpId="0"/>
      <p:bldP spid="23148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6" name="Rectangle 4"/>
          <p:cNvSpPr>
            <a:spLocks noChangeArrowheads="1"/>
          </p:cNvSpPr>
          <p:nvPr/>
        </p:nvSpPr>
        <p:spPr bwMode="auto">
          <a:xfrm>
            <a:off x="1447800" y="0"/>
            <a:ext cx="7315200" cy="457200"/>
          </a:xfrm>
          <a:prstGeom prst="rect">
            <a:avLst/>
          </a:prstGeom>
          <a:noFill/>
          <a:ln w="9525">
            <a:noFill/>
            <a:miter lim="800000"/>
            <a:headEnd/>
            <a:tailEnd/>
          </a:ln>
          <a:effectLst/>
        </p:spPr>
        <p:txBody>
          <a:bodyPr anchor="ctr"/>
          <a:lstStyle/>
          <a:p>
            <a:pPr eaLnBrk="1" hangingPunct="1">
              <a:defRPr/>
            </a:pPr>
            <a:endParaRPr lang="en-US" sz="3200" dirty="0">
              <a:solidFill>
                <a:schemeClr val="tx2"/>
              </a:solidFill>
              <a:effectLst>
                <a:outerShdw blurRad="38100" dist="38100" dir="2700000" algn="tl">
                  <a:srgbClr val="000000"/>
                </a:outerShdw>
              </a:effectLst>
              <a:latin typeface="Arial"/>
            </a:endParaRPr>
          </a:p>
        </p:txBody>
      </p:sp>
      <p:sp>
        <p:nvSpPr>
          <p:cNvPr id="243717" name="Rectangle 5"/>
          <p:cNvSpPr>
            <a:spLocks noChangeArrowheads="1"/>
          </p:cNvSpPr>
          <p:nvPr/>
        </p:nvSpPr>
        <p:spPr bwMode="auto">
          <a:xfrm>
            <a:off x="3048000" y="457200"/>
            <a:ext cx="1905000" cy="914400"/>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buSzPct val="120000"/>
              <a:defRPr/>
            </a:pPr>
            <a:r>
              <a:rPr lang="en-US" sz="3200" b="1" u="sng">
                <a:solidFill>
                  <a:srgbClr val="000000"/>
                </a:solidFill>
                <a:effectLst>
                  <a:outerShdw blurRad="38100" dist="38100" dir="2700000" algn="tl">
                    <a:srgbClr val="FFFFFF"/>
                  </a:outerShdw>
                </a:effectLst>
                <a:latin typeface="Arial"/>
              </a:rPr>
              <a:t>Tập đọc</a:t>
            </a:r>
            <a:r>
              <a:rPr lang="en-US" sz="3200">
                <a:solidFill>
                  <a:srgbClr val="0E01B7"/>
                </a:solidFill>
                <a:effectLst>
                  <a:outerShdw blurRad="38100" dist="38100" dir="2700000" algn="tl">
                    <a:srgbClr val="000000"/>
                  </a:outerShdw>
                </a:effectLst>
                <a:latin typeface="Arial"/>
              </a:rPr>
              <a:t> </a:t>
            </a:r>
          </a:p>
        </p:txBody>
      </p:sp>
      <p:sp>
        <p:nvSpPr>
          <p:cNvPr id="7172" name="Text Box 6"/>
          <p:cNvSpPr txBox="1">
            <a:spLocks noChangeArrowheads="1"/>
          </p:cNvSpPr>
          <p:nvPr/>
        </p:nvSpPr>
        <p:spPr bwMode="auto">
          <a:xfrm>
            <a:off x="1676400" y="914400"/>
            <a:ext cx="6096000" cy="1036638"/>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3300"/>
                </a:solidFill>
                <a:latin typeface="Arial" charset="0"/>
              </a:rPr>
              <a:t>TRỐNG ĐỒNG ĐÔNG SƠN</a:t>
            </a:r>
          </a:p>
          <a:p>
            <a:pPr algn="r" eaLnBrk="1" hangingPunct="1">
              <a:spcBef>
                <a:spcPct val="50000"/>
              </a:spcBef>
            </a:pPr>
            <a:r>
              <a:rPr lang="en-US" sz="2000" b="1">
                <a:solidFill>
                  <a:srgbClr val="FF3300"/>
                </a:solidFill>
                <a:latin typeface="Arial" charset="0"/>
              </a:rPr>
              <a:t>Theo Nguyễn Văn Huyên</a:t>
            </a:r>
          </a:p>
        </p:txBody>
      </p:sp>
      <p:sp>
        <p:nvSpPr>
          <p:cNvPr id="7173" name="Text Box 11"/>
          <p:cNvSpPr txBox="1">
            <a:spLocks noChangeArrowheads="1"/>
          </p:cNvSpPr>
          <p:nvPr/>
        </p:nvSpPr>
        <p:spPr bwMode="auto">
          <a:xfrm>
            <a:off x="381000" y="1905000"/>
            <a:ext cx="3429000" cy="519113"/>
          </a:xfrm>
          <a:prstGeom prst="rect">
            <a:avLst/>
          </a:prstGeom>
          <a:noFill/>
          <a:ln w="9525">
            <a:noFill/>
            <a:miter lim="800000"/>
            <a:headEnd/>
            <a:tailEnd/>
          </a:ln>
        </p:spPr>
        <p:txBody>
          <a:bodyPr>
            <a:spAutoFit/>
          </a:bodyPr>
          <a:lstStyle/>
          <a:p>
            <a:pPr eaLnBrk="1" hangingPunct="1">
              <a:spcBef>
                <a:spcPct val="50000"/>
              </a:spcBef>
            </a:pPr>
            <a:r>
              <a:rPr lang="en-US" sz="2800" b="1" u="sng">
                <a:solidFill>
                  <a:srgbClr val="000000"/>
                </a:solidFill>
                <a:latin typeface="Arial" charset="0"/>
              </a:rPr>
              <a:t>Luyện đọc</a:t>
            </a:r>
            <a:r>
              <a:rPr lang="en-US" sz="2800" b="1">
                <a:solidFill>
                  <a:srgbClr val="000000"/>
                </a:solidFill>
                <a:latin typeface="Arial" charset="0"/>
              </a:rPr>
              <a:t> </a:t>
            </a:r>
          </a:p>
        </p:txBody>
      </p:sp>
      <p:sp>
        <p:nvSpPr>
          <p:cNvPr id="7174" name="Line 12"/>
          <p:cNvSpPr>
            <a:spLocks noChangeShapeType="1"/>
          </p:cNvSpPr>
          <p:nvPr/>
        </p:nvSpPr>
        <p:spPr bwMode="auto">
          <a:xfrm flipH="1">
            <a:off x="4724400" y="1981200"/>
            <a:ext cx="0" cy="4419600"/>
          </a:xfrm>
          <a:prstGeom prst="line">
            <a:avLst/>
          </a:prstGeom>
          <a:noFill/>
          <a:ln w="28575">
            <a:solidFill>
              <a:srgbClr val="D10115"/>
            </a:solidFill>
            <a:round/>
            <a:headEnd/>
            <a:tailEnd/>
          </a:ln>
        </p:spPr>
        <p:txBody>
          <a:bodyPr/>
          <a:lstStyle/>
          <a:p>
            <a:endParaRPr lang="en-US"/>
          </a:p>
        </p:txBody>
      </p:sp>
      <p:sp>
        <p:nvSpPr>
          <p:cNvPr id="7175" name="Text Box 13"/>
          <p:cNvSpPr txBox="1">
            <a:spLocks noChangeArrowheads="1"/>
          </p:cNvSpPr>
          <p:nvPr/>
        </p:nvSpPr>
        <p:spPr bwMode="auto">
          <a:xfrm>
            <a:off x="5029200" y="1905000"/>
            <a:ext cx="2971800" cy="519113"/>
          </a:xfrm>
          <a:prstGeom prst="rect">
            <a:avLst/>
          </a:prstGeom>
          <a:noFill/>
          <a:ln w="9525">
            <a:noFill/>
            <a:miter lim="800000"/>
            <a:headEnd/>
            <a:tailEnd/>
          </a:ln>
        </p:spPr>
        <p:txBody>
          <a:bodyPr>
            <a:spAutoFit/>
          </a:bodyPr>
          <a:lstStyle/>
          <a:p>
            <a:pPr eaLnBrk="1" hangingPunct="1">
              <a:spcBef>
                <a:spcPct val="50000"/>
              </a:spcBef>
            </a:pPr>
            <a:r>
              <a:rPr lang="en-US" sz="2800" b="1" u="sng">
                <a:solidFill>
                  <a:srgbClr val="000000"/>
                </a:solidFill>
                <a:latin typeface="Arial" charset="0"/>
              </a:rPr>
              <a:t>Tìm hiểu bài</a:t>
            </a:r>
            <a:r>
              <a:rPr lang="en-US" sz="2800" b="1">
                <a:solidFill>
                  <a:srgbClr val="000000"/>
                </a:solidFill>
                <a:latin typeface="Arial" charset="0"/>
              </a:rPr>
              <a:t> </a:t>
            </a:r>
          </a:p>
        </p:txBody>
      </p:sp>
      <p:sp>
        <p:nvSpPr>
          <p:cNvPr id="243743" name="Rectangle 31"/>
          <p:cNvSpPr>
            <a:spLocks noGrp="1" noChangeArrowheads="1"/>
          </p:cNvSpPr>
          <p:nvPr>
            <p:ph type="body" idx="1"/>
          </p:nvPr>
        </p:nvSpPr>
        <p:spPr>
          <a:xfrm>
            <a:off x="381000" y="2362200"/>
            <a:ext cx="3962400" cy="2943225"/>
          </a:xfrm>
        </p:spPr>
        <p:txBody>
          <a:bodyPr/>
          <a:lstStyle/>
          <a:p>
            <a:pPr eaLnBrk="1" hangingPunct="1">
              <a:buFontTx/>
              <a:buNone/>
              <a:defRPr/>
            </a:pPr>
            <a:r>
              <a:rPr lang="en-US" sz="1800" b="1" smtClean="0">
                <a:solidFill>
                  <a:srgbClr val="FF3300"/>
                </a:solidFill>
                <a:latin typeface="Arial"/>
              </a:rPr>
              <a:t>Đọc đúng</a:t>
            </a:r>
            <a:r>
              <a:rPr lang="en-US" sz="1800" smtClean="0">
                <a:solidFill>
                  <a:srgbClr val="FF3300"/>
                </a:solidFill>
                <a:latin typeface="Arial"/>
              </a:rPr>
              <a:t>:-</a:t>
            </a:r>
            <a:r>
              <a:rPr lang="en-US" sz="1800" smtClean="0">
                <a:latin typeface="Arial"/>
              </a:rPr>
              <a:t>sắp xếp, </a:t>
            </a:r>
          </a:p>
        </p:txBody>
      </p:sp>
      <p:sp>
        <p:nvSpPr>
          <p:cNvPr id="7177" name="Text Box 32"/>
          <p:cNvSpPr txBox="1">
            <a:spLocks noChangeArrowheads="1"/>
          </p:cNvSpPr>
          <p:nvPr/>
        </p:nvSpPr>
        <p:spPr bwMode="auto">
          <a:xfrm>
            <a:off x="2286000" y="2362200"/>
            <a:ext cx="1066800" cy="366713"/>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vũ công,</a:t>
            </a:r>
          </a:p>
        </p:txBody>
      </p:sp>
      <p:sp>
        <p:nvSpPr>
          <p:cNvPr id="7178" name="Text Box 33"/>
          <p:cNvSpPr txBox="1">
            <a:spLocks noChangeArrowheads="1"/>
          </p:cNvSpPr>
          <p:nvPr/>
        </p:nvSpPr>
        <p:spPr bwMode="auto">
          <a:xfrm>
            <a:off x="3200400" y="2362200"/>
            <a:ext cx="914400" cy="366713"/>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vũ khí,</a:t>
            </a:r>
          </a:p>
        </p:txBody>
      </p:sp>
      <p:sp>
        <p:nvSpPr>
          <p:cNvPr id="7179" name="Text Box 34"/>
          <p:cNvSpPr txBox="1">
            <a:spLocks noChangeArrowheads="1"/>
          </p:cNvSpPr>
          <p:nvPr/>
        </p:nvSpPr>
        <p:spPr bwMode="auto">
          <a:xfrm>
            <a:off x="533400" y="2667000"/>
            <a:ext cx="1600200" cy="366713"/>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bay lả bay la</a:t>
            </a:r>
          </a:p>
        </p:txBody>
      </p:sp>
      <p:sp>
        <p:nvSpPr>
          <p:cNvPr id="7180" name="Text Box 35"/>
          <p:cNvSpPr txBox="1">
            <a:spLocks noChangeArrowheads="1"/>
          </p:cNvSpPr>
          <p:nvPr/>
        </p:nvSpPr>
        <p:spPr bwMode="auto">
          <a:xfrm>
            <a:off x="228600" y="2895600"/>
            <a:ext cx="4419600" cy="1230313"/>
          </a:xfrm>
          <a:prstGeom prst="rect">
            <a:avLst/>
          </a:prstGeom>
          <a:noFill/>
          <a:ln w="9525">
            <a:noFill/>
            <a:miter lim="800000"/>
            <a:headEnd/>
            <a:tailEnd/>
          </a:ln>
        </p:spPr>
        <p:txBody>
          <a:bodyPr>
            <a:spAutoFit/>
          </a:bodyPr>
          <a:lstStyle/>
          <a:p>
            <a:pPr eaLnBrk="1" hangingPunct="1">
              <a:spcBef>
                <a:spcPct val="50000"/>
              </a:spcBef>
              <a:buFontTx/>
              <a:buChar char="•"/>
            </a:pPr>
            <a:r>
              <a:rPr lang="en-US" sz="2000" b="1">
                <a:solidFill>
                  <a:srgbClr val="FF3300"/>
                </a:solidFill>
                <a:latin typeface="Arial" charset="0"/>
              </a:rPr>
              <a:t> Câu :-</a:t>
            </a:r>
            <a:r>
              <a:rPr lang="en-US" sz="2000" b="1">
                <a:latin typeface="Arial" charset="0"/>
              </a:rPr>
              <a:t> </a:t>
            </a:r>
            <a:r>
              <a:rPr lang="en-US">
                <a:latin typeface="Arial" charset="0"/>
              </a:rPr>
              <a:t>Niềm tự hào chính đáng của chúng ta trong nền văn hóa Đông Sơn  chính là bộ sưu tập trống đồng hết sức phong phú .</a:t>
            </a:r>
          </a:p>
        </p:txBody>
      </p:sp>
      <p:sp>
        <p:nvSpPr>
          <p:cNvPr id="7181" name="Line 36"/>
          <p:cNvSpPr>
            <a:spLocks noChangeShapeType="1"/>
          </p:cNvSpPr>
          <p:nvPr/>
        </p:nvSpPr>
        <p:spPr bwMode="auto">
          <a:xfrm>
            <a:off x="2133600" y="3810000"/>
            <a:ext cx="1600200" cy="0"/>
          </a:xfrm>
          <a:prstGeom prst="line">
            <a:avLst/>
          </a:prstGeom>
          <a:noFill/>
          <a:ln w="28575">
            <a:solidFill>
              <a:srgbClr val="D10115"/>
            </a:solidFill>
            <a:round/>
            <a:headEnd/>
            <a:tailEnd/>
          </a:ln>
        </p:spPr>
        <p:txBody>
          <a:bodyPr/>
          <a:lstStyle/>
          <a:p>
            <a:endParaRPr lang="en-US"/>
          </a:p>
        </p:txBody>
      </p:sp>
      <p:sp>
        <p:nvSpPr>
          <p:cNvPr id="7182" name="Text Box 37"/>
          <p:cNvSpPr txBox="1">
            <a:spLocks noChangeArrowheads="1"/>
          </p:cNvSpPr>
          <p:nvPr/>
        </p:nvSpPr>
        <p:spPr bwMode="auto">
          <a:xfrm>
            <a:off x="304800" y="3886200"/>
            <a:ext cx="4114800" cy="915988"/>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  -Con người cầm vũ khí bảo về quê hương và tưng bừng nhảy múa mừng chiến công hay cảm tạ thần linh…</a:t>
            </a:r>
          </a:p>
        </p:txBody>
      </p:sp>
      <p:sp>
        <p:nvSpPr>
          <p:cNvPr id="7183" name="Line 38"/>
          <p:cNvSpPr>
            <a:spLocks noChangeShapeType="1"/>
          </p:cNvSpPr>
          <p:nvPr/>
        </p:nvSpPr>
        <p:spPr bwMode="auto">
          <a:xfrm flipH="1">
            <a:off x="3124200" y="3276600"/>
            <a:ext cx="152400" cy="304800"/>
          </a:xfrm>
          <a:prstGeom prst="line">
            <a:avLst/>
          </a:prstGeom>
          <a:noFill/>
          <a:ln w="28575">
            <a:solidFill>
              <a:srgbClr val="FF00FF"/>
            </a:solidFill>
            <a:round/>
            <a:headEnd/>
            <a:tailEnd/>
          </a:ln>
        </p:spPr>
        <p:txBody>
          <a:bodyPr/>
          <a:lstStyle/>
          <a:p>
            <a:endParaRPr lang="en-US"/>
          </a:p>
        </p:txBody>
      </p:sp>
      <p:sp>
        <p:nvSpPr>
          <p:cNvPr id="7184" name="Line 40"/>
          <p:cNvSpPr>
            <a:spLocks noChangeShapeType="1"/>
          </p:cNvSpPr>
          <p:nvPr/>
        </p:nvSpPr>
        <p:spPr bwMode="auto">
          <a:xfrm>
            <a:off x="2362200" y="3276600"/>
            <a:ext cx="990600" cy="0"/>
          </a:xfrm>
          <a:prstGeom prst="line">
            <a:avLst/>
          </a:prstGeom>
          <a:noFill/>
          <a:ln w="28575">
            <a:solidFill>
              <a:srgbClr val="D10115"/>
            </a:solidFill>
            <a:round/>
            <a:headEnd/>
            <a:tailEnd/>
          </a:ln>
        </p:spPr>
        <p:txBody>
          <a:bodyPr/>
          <a:lstStyle/>
          <a:p>
            <a:endParaRPr lang="en-US"/>
          </a:p>
        </p:txBody>
      </p:sp>
      <p:sp>
        <p:nvSpPr>
          <p:cNvPr id="7185" name="Line 41"/>
          <p:cNvSpPr>
            <a:spLocks noChangeShapeType="1"/>
          </p:cNvSpPr>
          <p:nvPr/>
        </p:nvSpPr>
        <p:spPr bwMode="auto">
          <a:xfrm>
            <a:off x="762000" y="4800600"/>
            <a:ext cx="533400" cy="0"/>
          </a:xfrm>
          <a:prstGeom prst="line">
            <a:avLst/>
          </a:prstGeom>
          <a:noFill/>
          <a:ln w="28575">
            <a:solidFill>
              <a:srgbClr val="FF0000"/>
            </a:solidFill>
            <a:round/>
            <a:headEnd/>
            <a:tailEnd/>
          </a:ln>
        </p:spPr>
        <p:txBody>
          <a:bodyPr/>
          <a:lstStyle/>
          <a:p>
            <a:endParaRPr lang="en-US"/>
          </a:p>
        </p:txBody>
      </p:sp>
      <p:sp>
        <p:nvSpPr>
          <p:cNvPr id="7186" name="Line 42"/>
          <p:cNvSpPr>
            <a:spLocks noChangeShapeType="1"/>
          </p:cNvSpPr>
          <p:nvPr/>
        </p:nvSpPr>
        <p:spPr bwMode="auto">
          <a:xfrm flipH="1">
            <a:off x="4419600" y="3810000"/>
            <a:ext cx="152400" cy="457200"/>
          </a:xfrm>
          <a:prstGeom prst="line">
            <a:avLst/>
          </a:prstGeom>
          <a:noFill/>
          <a:ln w="28575">
            <a:solidFill>
              <a:srgbClr val="FF00FF"/>
            </a:solidFill>
            <a:round/>
            <a:headEnd/>
            <a:tailEnd/>
          </a:ln>
        </p:spPr>
        <p:txBody>
          <a:bodyPr/>
          <a:lstStyle/>
          <a:p>
            <a:endParaRPr lang="en-US"/>
          </a:p>
        </p:txBody>
      </p:sp>
      <p:sp>
        <p:nvSpPr>
          <p:cNvPr id="7187" name="Line 43"/>
          <p:cNvSpPr>
            <a:spLocks noChangeShapeType="1"/>
          </p:cNvSpPr>
          <p:nvPr/>
        </p:nvSpPr>
        <p:spPr bwMode="auto">
          <a:xfrm flipH="1">
            <a:off x="4191000" y="4267200"/>
            <a:ext cx="152400" cy="457200"/>
          </a:xfrm>
          <a:prstGeom prst="line">
            <a:avLst/>
          </a:prstGeom>
          <a:noFill/>
          <a:ln w="28575">
            <a:solidFill>
              <a:srgbClr val="FF00FF"/>
            </a:solidFill>
            <a:round/>
            <a:headEnd/>
            <a:tailEnd/>
          </a:ln>
        </p:spPr>
        <p:txBody>
          <a:bodyPr/>
          <a:lstStyle/>
          <a:p>
            <a:endParaRPr lang="en-US"/>
          </a:p>
        </p:txBody>
      </p:sp>
      <p:sp>
        <p:nvSpPr>
          <p:cNvPr id="7188" name="Line 44"/>
          <p:cNvSpPr>
            <a:spLocks noChangeShapeType="1"/>
          </p:cNvSpPr>
          <p:nvPr/>
        </p:nvSpPr>
        <p:spPr bwMode="auto">
          <a:xfrm>
            <a:off x="685800" y="4495800"/>
            <a:ext cx="1752600" cy="0"/>
          </a:xfrm>
          <a:prstGeom prst="line">
            <a:avLst/>
          </a:prstGeom>
          <a:noFill/>
          <a:ln w="28575">
            <a:solidFill>
              <a:srgbClr val="FF0000"/>
            </a:solidFill>
            <a:round/>
            <a:headEnd/>
            <a:tailEnd/>
          </a:ln>
        </p:spPr>
        <p:txBody>
          <a:bodyPr/>
          <a:lstStyle/>
          <a:p>
            <a:endParaRPr lang="en-US"/>
          </a:p>
        </p:txBody>
      </p:sp>
      <p:sp>
        <p:nvSpPr>
          <p:cNvPr id="243758" name="Text Box 46"/>
          <p:cNvSpPr txBox="1">
            <a:spLocks noChangeArrowheads="1"/>
          </p:cNvSpPr>
          <p:nvPr/>
        </p:nvSpPr>
        <p:spPr bwMode="auto">
          <a:xfrm>
            <a:off x="5029200" y="2438400"/>
            <a:ext cx="1752600" cy="646113"/>
          </a:xfrm>
          <a:prstGeom prst="rect">
            <a:avLst/>
          </a:prstGeom>
          <a:noFill/>
          <a:ln w="9525">
            <a:noFill/>
            <a:miter lim="800000"/>
            <a:headEnd/>
            <a:tailEnd/>
          </a:ln>
        </p:spPr>
        <p:txBody>
          <a:bodyPr>
            <a:spAutoFit/>
          </a:bodyPr>
          <a:lstStyle/>
          <a:p>
            <a:pPr>
              <a:spcBef>
                <a:spcPct val="50000"/>
              </a:spcBef>
            </a:pPr>
            <a:r>
              <a:rPr lang="en-US">
                <a:latin typeface="Arial" charset="0"/>
              </a:rPr>
              <a:t>-Đặt câu với từ :</a:t>
            </a:r>
          </a:p>
        </p:txBody>
      </p:sp>
      <p:sp>
        <p:nvSpPr>
          <p:cNvPr id="243759" name="Text Box 47"/>
          <p:cNvSpPr txBox="1">
            <a:spLocks noChangeArrowheads="1"/>
          </p:cNvSpPr>
          <p:nvPr/>
        </p:nvSpPr>
        <p:spPr bwMode="auto">
          <a:xfrm>
            <a:off x="8001000" y="2438400"/>
            <a:ext cx="1143000" cy="646113"/>
          </a:xfrm>
          <a:prstGeom prst="rect">
            <a:avLst/>
          </a:prstGeom>
          <a:solidFill>
            <a:srgbClr val="FFFF66"/>
          </a:solidFill>
          <a:ln w="9525">
            <a:noFill/>
            <a:miter lim="800000"/>
            <a:headEnd/>
            <a:tailEnd/>
          </a:ln>
        </p:spPr>
        <p:txBody>
          <a:bodyPr>
            <a:spAutoFit/>
          </a:bodyPr>
          <a:lstStyle/>
          <a:p>
            <a:pPr>
              <a:spcBef>
                <a:spcPct val="50000"/>
              </a:spcBef>
            </a:pPr>
            <a:r>
              <a:rPr lang="en-US" b="1">
                <a:solidFill>
                  <a:srgbClr val="0000FF"/>
                </a:solidFill>
                <a:latin typeface="Arial" charset="0"/>
              </a:rPr>
              <a:t>nhân bản</a:t>
            </a:r>
            <a:r>
              <a:rPr lang="en-US">
                <a:solidFill>
                  <a:srgbClr val="000000"/>
                </a:solidFill>
                <a:latin typeface="Arial" charset="0"/>
              </a:rPr>
              <a:t> </a:t>
            </a:r>
          </a:p>
        </p:txBody>
      </p:sp>
      <p:pic>
        <p:nvPicPr>
          <p:cNvPr id="243760" name="Picture 48" descr="11033683-thu1"/>
          <p:cNvPicPr>
            <a:picLocks noChangeAspect="1" noChangeArrowheads="1"/>
          </p:cNvPicPr>
          <p:nvPr/>
        </p:nvPicPr>
        <p:blipFill>
          <a:blip r:embed="rId2"/>
          <a:srcRect/>
          <a:stretch>
            <a:fillRect/>
          </a:stretch>
        </p:blipFill>
        <p:spPr bwMode="auto">
          <a:xfrm>
            <a:off x="4724400" y="2438400"/>
            <a:ext cx="4419600" cy="4419600"/>
          </a:xfrm>
          <a:prstGeom prst="rect">
            <a:avLst/>
          </a:prstGeom>
          <a:noFill/>
          <a:ln w="9525">
            <a:noFill/>
            <a:miter lim="800000"/>
            <a:headEnd/>
            <a:tailEnd/>
          </a:ln>
        </p:spPr>
      </p:pic>
      <p:sp>
        <p:nvSpPr>
          <p:cNvPr id="243761" name="Text Box 49"/>
          <p:cNvSpPr txBox="1">
            <a:spLocks noChangeArrowheads="1"/>
          </p:cNvSpPr>
          <p:nvPr/>
        </p:nvSpPr>
        <p:spPr bwMode="auto">
          <a:xfrm>
            <a:off x="6781800" y="2438400"/>
            <a:ext cx="990600" cy="646113"/>
          </a:xfrm>
          <a:prstGeom prst="rect">
            <a:avLst/>
          </a:prstGeom>
          <a:solidFill>
            <a:srgbClr val="FFFF66"/>
          </a:solidFill>
          <a:ln w="9525">
            <a:noFill/>
            <a:miter lim="800000"/>
            <a:headEnd/>
            <a:tailEnd/>
          </a:ln>
        </p:spPr>
        <p:txBody>
          <a:bodyPr>
            <a:spAutoFit/>
          </a:bodyPr>
          <a:lstStyle/>
          <a:p>
            <a:pPr>
              <a:spcBef>
                <a:spcPct val="50000"/>
              </a:spcBef>
            </a:pPr>
            <a:r>
              <a:rPr lang="en-US" b="1">
                <a:solidFill>
                  <a:srgbClr val="0000FF"/>
                </a:solidFill>
                <a:latin typeface="Arial" charset="0"/>
              </a:rPr>
              <a:t>vũ công</a:t>
            </a:r>
          </a:p>
        </p:txBody>
      </p:sp>
      <p:sp>
        <p:nvSpPr>
          <p:cNvPr id="243762" name="Rectangle 50"/>
          <p:cNvSpPr>
            <a:spLocks noChangeArrowheads="1"/>
          </p:cNvSpPr>
          <p:nvPr/>
        </p:nvSpPr>
        <p:spPr bwMode="auto">
          <a:xfrm>
            <a:off x="6705600" y="2438400"/>
            <a:ext cx="1416050" cy="369888"/>
          </a:xfrm>
          <a:prstGeom prst="rect">
            <a:avLst/>
          </a:prstGeom>
          <a:solidFill>
            <a:srgbClr val="FFFF66"/>
          </a:solidFill>
          <a:ln w="9525">
            <a:noFill/>
            <a:miter lim="800000"/>
            <a:headEnd/>
            <a:tailEnd/>
          </a:ln>
        </p:spPr>
        <p:txBody>
          <a:bodyPr wrap="none">
            <a:spAutoFit/>
          </a:bodyPr>
          <a:lstStyle/>
          <a:p>
            <a:r>
              <a:rPr lang="en-US" b="1">
                <a:solidFill>
                  <a:srgbClr val="0000FF"/>
                </a:solidFill>
                <a:latin typeface="Arial" charset="0"/>
              </a:rPr>
              <a:t>chính đáng</a:t>
            </a:r>
          </a:p>
        </p:txBody>
      </p:sp>
      <p:sp>
        <p:nvSpPr>
          <p:cNvPr id="243769" name="AutoShape 57"/>
          <p:cNvSpPr>
            <a:spLocks noChangeArrowheads="1"/>
          </p:cNvSpPr>
          <p:nvPr/>
        </p:nvSpPr>
        <p:spPr bwMode="auto">
          <a:xfrm>
            <a:off x="3276600" y="5683250"/>
            <a:ext cx="1219200" cy="717550"/>
          </a:xfrm>
          <a:prstGeom prst="star16">
            <a:avLst>
              <a:gd name="adj" fmla="val 38750"/>
            </a:avLst>
          </a:prstGeom>
          <a:solidFill>
            <a:schemeClr val="accent1"/>
          </a:solidFill>
          <a:ln w="9525">
            <a:solidFill>
              <a:srgbClr val="FF0000"/>
            </a:solidFill>
            <a:miter lim="800000"/>
            <a:headEnd/>
            <a:tailEnd/>
          </a:ln>
        </p:spPr>
        <p:txBody>
          <a:bodyPr wrap="none" anchor="ctr"/>
          <a:lstStyle/>
          <a:p>
            <a:pPr algn="ctr"/>
            <a:r>
              <a:rPr lang="en-US">
                <a:solidFill>
                  <a:srgbClr val="0000FF"/>
                </a:solidFill>
                <a:latin typeface="Arial" charset="0"/>
              </a:rPr>
              <a:t>(</a:t>
            </a:r>
            <a:r>
              <a:rPr lang="en-US" b="1">
                <a:solidFill>
                  <a:srgbClr val="0000FF"/>
                </a:solidFill>
                <a:latin typeface="Arial" charset="0"/>
              </a:rPr>
              <a:t>2 phút )</a:t>
            </a:r>
          </a:p>
        </p:txBody>
      </p:sp>
      <p:sp>
        <p:nvSpPr>
          <p:cNvPr id="243770" name="AutoShape 58"/>
          <p:cNvSpPr>
            <a:spLocks noChangeArrowheads="1"/>
          </p:cNvSpPr>
          <p:nvPr/>
        </p:nvSpPr>
        <p:spPr bwMode="auto">
          <a:xfrm>
            <a:off x="533400" y="5135563"/>
            <a:ext cx="2895600" cy="1036637"/>
          </a:xfrm>
          <a:prstGeom prst="flowChartMagneticTape">
            <a:avLst/>
          </a:prstGeom>
          <a:solidFill>
            <a:schemeClr val="accent1"/>
          </a:solidFill>
          <a:ln w="9525">
            <a:solidFill>
              <a:schemeClr val="tx1"/>
            </a:solidFill>
            <a:miter lim="800000"/>
            <a:headEnd/>
            <a:tailEnd/>
          </a:ln>
        </p:spPr>
        <p:txBody>
          <a:bodyPr wrap="none" anchor="ctr"/>
          <a:lstStyle/>
          <a:p>
            <a:endParaRPr lang="en-US">
              <a:latin typeface="Arial" charset="0"/>
            </a:endParaRPr>
          </a:p>
        </p:txBody>
      </p:sp>
      <p:sp>
        <p:nvSpPr>
          <p:cNvPr id="243771" name="Text Box 59"/>
          <p:cNvSpPr txBox="1">
            <a:spLocks noChangeArrowheads="1"/>
          </p:cNvSpPr>
          <p:nvPr/>
        </p:nvSpPr>
        <p:spPr bwMode="auto">
          <a:xfrm>
            <a:off x="685800" y="5392738"/>
            <a:ext cx="3581400" cy="366712"/>
          </a:xfrm>
          <a:prstGeom prst="rect">
            <a:avLst/>
          </a:prstGeom>
          <a:noFill/>
          <a:ln w="9525">
            <a:noFill/>
            <a:miter lim="800000"/>
            <a:headEnd/>
            <a:tailEnd/>
          </a:ln>
        </p:spPr>
        <p:txBody>
          <a:bodyPr>
            <a:spAutoFit/>
          </a:bodyPr>
          <a:lstStyle/>
          <a:p>
            <a:pPr>
              <a:spcBef>
                <a:spcPct val="50000"/>
              </a:spcBef>
            </a:pPr>
            <a:r>
              <a:rPr lang="en-US" b="1">
                <a:solidFill>
                  <a:srgbClr val="FF3300"/>
                </a:solidFill>
                <a:latin typeface="Arial" charset="0"/>
              </a:rPr>
              <a:t>Luyện đọc theo nhóm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43758">
                                            <p:txEl>
                                              <p:pRg st="0" end="0"/>
                                            </p:txEl>
                                          </p:spTgt>
                                        </p:tgtEl>
                                        <p:attrNameLst>
                                          <p:attrName>style.visibility</p:attrName>
                                        </p:attrNameLst>
                                      </p:cBhvr>
                                      <p:to>
                                        <p:strVal val="visible"/>
                                      </p:to>
                                    </p:set>
                                    <p:animEffect transition="in" filter="box(in)">
                                      <p:cBhvr>
                                        <p:cTn id="7" dur="500"/>
                                        <p:tgtEl>
                                          <p:spTgt spid="243758">
                                            <p:txEl>
                                              <p:pRg st="0" end="0"/>
                                            </p:txEl>
                                          </p:spTgt>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43762"/>
                                        </p:tgtEl>
                                        <p:attrNameLst>
                                          <p:attrName>style.visibility</p:attrName>
                                        </p:attrNameLst>
                                      </p:cBhvr>
                                      <p:to>
                                        <p:strVal val="visible"/>
                                      </p:to>
                                    </p:set>
                                    <p:animEffect transition="in" filter="box(in)">
                                      <p:cBhvr>
                                        <p:cTn id="11" dur="500"/>
                                        <p:tgtEl>
                                          <p:spTgt spid="24376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xit" presetSubtype="10" fill="hold" grpId="1" nodeType="clickEffect">
                                  <p:stCondLst>
                                    <p:cond delay="0"/>
                                  </p:stCondLst>
                                  <p:childTnLst>
                                    <p:animEffect transition="out" filter="blinds(horizontal)">
                                      <p:cBhvr>
                                        <p:cTn id="15" dur="500"/>
                                        <p:tgtEl>
                                          <p:spTgt spid="243762"/>
                                        </p:tgtEl>
                                      </p:cBhvr>
                                    </p:animEffect>
                                    <p:set>
                                      <p:cBhvr>
                                        <p:cTn id="16" dur="1" fill="hold">
                                          <p:stCondLst>
                                            <p:cond delay="499"/>
                                          </p:stCondLst>
                                        </p:cTn>
                                        <p:tgtEl>
                                          <p:spTgt spid="243762"/>
                                        </p:tgtEl>
                                        <p:attrNameLst>
                                          <p:attrName>style.visibility</p:attrName>
                                        </p:attrNameLst>
                                      </p:cBhvr>
                                      <p:to>
                                        <p:strVal val="hidden"/>
                                      </p:to>
                                    </p:set>
                                  </p:childTnLst>
                                </p:cTn>
                              </p:par>
                            </p:childTnLst>
                          </p:cTn>
                        </p:par>
                        <p:par>
                          <p:cTn id="17" fill="hold" nodeType="afterGroup">
                            <p:stCondLst>
                              <p:cond delay="500"/>
                            </p:stCondLst>
                            <p:childTnLst>
                              <p:par>
                                <p:cTn id="18" presetID="8" presetClass="entr" presetSubtype="16" fill="hold" grpId="0" nodeType="afterEffect">
                                  <p:stCondLst>
                                    <p:cond delay="0"/>
                                  </p:stCondLst>
                                  <p:childTnLst>
                                    <p:set>
                                      <p:cBhvr>
                                        <p:cTn id="19" dur="1" fill="hold">
                                          <p:stCondLst>
                                            <p:cond delay="0"/>
                                          </p:stCondLst>
                                        </p:cTn>
                                        <p:tgtEl>
                                          <p:spTgt spid="243759"/>
                                        </p:tgtEl>
                                        <p:attrNameLst>
                                          <p:attrName>style.visibility</p:attrName>
                                        </p:attrNameLst>
                                      </p:cBhvr>
                                      <p:to>
                                        <p:strVal val="visible"/>
                                      </p:to>
                                    </p:set>
                                    <p:animEffect transition="in" filter="diamond(in)">
                                      <p:cBhvr>
                                        <p:cTn id="20" dur="2000"/>
                                        <p:tgtEl>
                                          <p:spTgt spid="24375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grpId="1" nodeType="clickEffect">
                                  <p:stCondLst>
                                    <p:cond delay="0"/>
                                  </p:stCondLst>
                                  <p:childTnLst>
                                    <p:animEffect transition="out" filter="blinds(horizontal)">
                                      <p:cBhvr>
                                        <p:cTn id="24" dur="500"/>
                                        <p:tgtEl>
                                          <p:spTgt spid="243759"/>
                                        </p:tgtEl>
                                      </p:cBhvr>
                                    </p:animEffect>
                                    <p:set>
                                      <p:cBhvr>
                                        <p:cTn id="25" dur="1" fill="hold">
                                          <p:stCondLst>
                                            <p:cond delay="499"/>
                                          </p:stCondLst>
                                        </p:cTn>
                                        <p:tgtEl>
                                          <p:spTgt spid="243759"/>
                                        </p:tgtEl>
                                        <p:attrNameLst>
                                          <p:attrName>style.visibility</p:attrName>
                                        </p:attrNameLst>
                                      </p:cBhvr>
                                      <p:to>
                                        <p:strVal val="hidden"/>
                                      </p:to>
                                    </p:set>
                                  </p:childTnLst>
                                </p:cTn>
                              </p:par>
                            </p:childTnLst>
                          </p:cTn>
                        </p:par>
                        <p:par>
                          <p:cTn id="26" fill="hold" nodeType="afterGroup">
                            <p:stCondLst>
                              <p:cond delay="500"/>
                            </p:stCondLst>
                            <p:childTnLst>
                              <p:par>
                                <p:cTn id="27" presetID="8" presetClass="entr" presetSubtype="16" fill="hold" nodeType="afterEffect">
                                  <p:stCondLst>
                                    <p:cond delay="0"/>
                                  </p:stCondLst>
                                  <p:childTnLst>
                                    <p:set>
                                      <p:cBhvr>
                                        <p:cTn id="28" dur="1" fill="hold">
                                          <p:stCondLst>
                                            <p:cond delay="0"/>
                                          </p:stCondLst>
                                        </p:cTn>
                                        <p:tgtEl>
                                          <p:spTgt spid="243760"/>
                                        </p:tgtEl>
                                        <p:attrNameLst>
                                          <p:attrName>style.visibility</p:attrName>
                                        </p:attrNameLst>
                                      </p:cBhvr>
                                      <p:to>
                                        <p:strVal val="visible"/>
                                      </p:to>
                                    </p:set>
                                    <p:animEffect transition="in" filter="diamond(in)">
                                      <p:cBhvr>
                                        <p:cTn id="29" dur="2000"/>
                                        <p:tgtEl>
                                          <p:spTgt spid="243760"/>
                                        </p:tgtEl>
                                      </p:cBhvr>
                                    </p:animEffect>
                                  </p:childTnLst>
                                </p:cTn>
                              </p:par>
                            </p:childTnLst>
                          </p:cTn>
                        </p:par>
                        <p:par>
                          <p:cTn id="30" fill="hold" nodeType="afterGroup">
                            <p:stCondLst>
                              <p:cond delay="2500"/>
                            </p:stCondLst>
                            <p:childTnLst>
                              <p:par>
                                <p:cTn id="31" presetID="5" presetClass="entr" presetSubtype="10" fill="hold" grpId="1" nodeType="afterEffect">
                                  <p:stCondLst>
                                    <p:cond delay="0"/>
                                  </p:stCondLst>
                                  <p:childTnLst>
                                    <p:set>
                                      <p:cBhvr>
                                        <p:cTn id="32" dur="1" fill="hold">
                                          <p:stCondLst>
                                            <p:cond delay="0"/>
                                          </p:stCondLst>
                                        </p:cTn>
                                        <p:tgtEl>
                                          <p:spTgt spid="243761"/>
                                        </p:tgtEl>
                                        <p:attrNameLst>
                                          <p:attrName>style.visibility</p:attrName>
                                        </p:attrNameLst>
                                      </p:cBhvr>
                                      <p:to>
                                        <p:strVal val="visible"/>
                                      </p:to>
                                    </p:set>
                                    <p:animEffect transition="in" filter="checkerboard(across)">
                                      <p:cBhvr>
                                        <p:cTn id="33" dur="500"/>
                                        <p:tgtEl>
                                          <p:spTgt spid="243761"/>
                                        </p:tgtEl>
                                      </p:cBhvr>
                                    </p:animEffect>
                                  </p:childTnLst>
                                </p:cTn>
                              </p:par>
                            </p:childTnLst>
                          </p:cTn>
                        </p:par>
                        <p:par>
                          <p:cTn id="34" fill="hold" nodeType="afterGroup">
                            <p:stCondLst>
                              <p:cond delay="3000"/>
                            </p:stCondLst>
                            <p:childTnLst>
                              <p:par>
                                <p:cTn id="35" presetID="6" presetClass="emph" presetSubtype="0" fill="hold" grpId="0" nodeType="afterEffect">
                                  <p:stCondLst>
                                    <p:cond delay="0"/>
                                  </p:stCondLst>
                                  <p:childTnLst>
                                    <p:animScale>
                                      <p:cBhvr>
                                        <p:cTn id="36" dur="2000" fill="hold"/>
                                        <p:tgtEl>
                                          <p:spTgt spid="243761"/>
                                        </p:tgtEl>
                                      </p:cBhvr>
                                      <p:by x="150000" y="15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xit" presetSubtype="10" fill="hold" grpId="2" nodeType="clickEffect">
                                  <p:stCondLst>
                                    <p:cond delay="0"/>
                                  </p:stCondLst>
                                  <p:childTnLst>
                                    <p:animEffect transition="out" filter="blinds(horizontal)">
                                      <p:cBhvr>
                                        <p:cTn id="40" dur="500"/>
                                        <p:tgtEl>
                                          <p:spTgt spid="243761"/>
                                        </p:tgtEl>
                                      </p:cBhvr>
                                    </p:animEffect>
                                    <p:set>
                                      <p:cBhvr>
                                        <p:cTn id="41" dur="1" fill="hold">
                                          <p:stCondLst>
                                            <p:cond delay="499"/>
                                          </p:stCondLst>
                                        </p:cTn>
                                        <p:tgtEl>
                                          <p:spTgt spid="243761"/>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43771"/>
                                        </p:tgtEl>
                                        <p:attrNameLst>
                                          <p:attrName>style.visibility</p:attrName>
                                        </p:attrNameLst>
                                      </p:cBhvr>
                                      <p:to>
                                        <p:strVal val="visible"/>
                                      </p:to>
                                    </p:set>
                                    <p:anim calcmode="lin" valueType="num">
                                      <p:cBhvr additive="base">
                                        <p:cTn id="46" dur="500" fill="hold"/>
                                        <p:tgtEl>
                                          <p:spTgt spid="243771"/>
                                        </p:tgtEl>
                                        <p:attrNameLst>
                                          <p:attrName>ppt_x</p:attrName>
                                        </p:attrNameLst>
                                      </p:cBhvr>
                                      <p:tavLst>
                                        <p:tav tm="0">
                                          <p:val>
                                            <p:strVal val="#ppt_x"/>
                                          </p:val>
                                        </p:tav>
                                        <p:tav tm="100000">
                                          <p:val>
                                            <p:strVal val="#ppt_x"/>
                                          </p:val>
                                        </p:tav>
                                      </p:tavLst>
                                    </p:anim>
                                    <p:anim calcmode="lin" valueType="num">
                                      <p:cBhvr additive="base">
                                        <p:cTn id="47" dur="500" fill="hold"/>
                                        <p:tgtEl>
                                          <p:spTgt spid="24377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43770"/>
                                        </p:tgtEl>
                                        <p:attrNameLst>
                                          <p:attrName>style.visibility</p:attrName>
                                        </p:attrNameLst>
                                      </p:cBhvr>
                                      <p:to>
                                        <p:strVal val="visible"/>
                                      </p:to>
                                    </p:set>
                                    <p:anim calcmode="lin" valueType="num">
                                      <p:cBhvr additive="base">
                                        <p:cTn id="50" dur="500" fill="hold"/>
                                        <p:tgtEl>
                                          <p:spTgt spid="243770"/>
                                        </p:tgtEl>
                                        <p:attrNameLst>
                                          <p:attrName>ppt_x</p:attrName>
                                        </p:attrNameLst>
                                      </p:cBhvr>
                                      <p:tavLst>
                                        <p:tav tm="0">
                                          <p:val>
                                            <p:strVal val="#ppt_x"/>
                                          </p:val>
                                        </p:tav>
                                        <p:tav tm="100000">
                                          <p:val>
                                            <p:strVal val="#ppt_x"/>
                                          </p:val>
                                        </p:tav>
                                      </p:tavLst>
                                    </p:anim>
                                    <p:anim calcmode="lin" valueType="num">
                                      <p:cBhvr additive="base">
                                        <p:cTn id="51" dur="500" fill="hold"/>
                                        <p:tgtEl>
                                          <p:spTgt spid="2437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43769"/>
                                        </p:tgtEl>
                                        <p:attrNameLst>
                                          <p:attrName>style.visibility</p:attrName>
                                        </p:attrNameLst>
                                      </p:cBhvr>
                                      <p:to>
                                        <p:strVal val="visible"/>
                                      </p:to>
                                    </p:set>
                                    <p:anim calcmode="lin" valueType="num">
                                      <p:cBhvr additive="base">
                                        <p:cTn id="54" dur="500" fill="hold"/>
                                        <p:tgtEl>
                                          <p:spTgt spid="243769"/>
                                        </p:tgtEl>
                                        <p:attrNameLst>
                                          <p:attrName>ppt_x</p:attrName>
                                        </p:attrNameLst>
                                      </p:cBhvr>
                                      <p:tavLst>
                                        <p:tav tm="0">
                                          <p:val>
                                            <p:strVal val="#ppt_x"/>
                                          </p:val>
                                        </p:tav>
                                        <p:tav tm="100000">
                                          <p:val>
                                            <p:strVal val="#ppt_x"/>
                                          </p:val>
                                        </p:tav>
                                      </p:tavLst>
                                    </p:anim>
                                    <p:anim calcmode="lin" valueType="num">
                                      <p:cBhvr additive="base">
                                        <p:cTn id="55" dur="500" fill="hold"/>
                                        <p:tgtEl>
                                          <p:spTgt spid="243769"/>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17" presetClass="exit" presetSubtype="10" fill="hold" grpId="1" nodeType="clickEffect">
                                  <p:stCondLst>
                                    <p:cond delay="0"/>
                                  </p:stCondLst>
                                  <p:childTnLst>
                                    <p:anim calcmode="lin" valueType="num">
                                      <p:cBhvr>
                                        <p:cTn id="59" dur="500"/>
                                        <p:tgtEl>
                                          <p:spTgt spid="243771"/>
                                        </p:tgtEl>
                                        <p:attrNameLst>
                                          <p:attrName>ppt_w</p:attrName>
                                        </p:attrNameLst>
                                      </p:cBhvr>
                                      <p:tavLst>
                                        <p:tav tm="0">
                                          <p:val>
                                            <p:strVal val="ppt_w"/>
                                          </p:val>
                                        </p:tav>
                                        <p:tav tm="100000">
                                          <p:val>
                                            <p:fltVal val="0"/>
                                          </p:val>
                                        </p:tav>
                                      </p:tavLst>
                                    </p:anim>
                                    <p:anim calcmode="lin" valueType="num">
                                      <p:cBhvr>
                                        <p:cTn id="60" dur="500"/>
                                        <p:tgtEl>
                                          <p:spTgt spid="243771"/>
                                        </p:tgtEl>
                                        <p:attrNameLst>
                                          <p:attrName>ppt_h</p:attrName>
                                        </p:attrNameLst>
                                      </p:cBhvr>
                                      <p:tavLst>
                                        <p:tav tm="0">
                                          <p:val>
                                            <p:strVal val="ppt_h"/>
                                          </p:val>
                                        </p:tav>
                                        <p:tav tm="100000">
                                          <p:val>
                                            <p:strVal val="ppt_h"/>
                                          </p:val>
                                        </p:tav>
                                      </p:tavLst>
                                    </p:anim>
                                    <p:set>
                                      <p:cBhvr>
                                        <p:cTn id="61" dur="1" fill="hold">
                                          <p:stCondLst>
                                            <p:cond delay="499"/>
                                          </p:stCondLst>
                                        </p:cTn>
                                        <p:tgtEl>
                                          <p:spTgt spid="243771"/>
                                        </p:tgtEl>
                                        <p:attrNameLst>
                                          <p:attrName>style.visibility</p:attrName>
                                        </p:attrNameLst>
                                      </p:cBhvr>
                                      <p:to>
                                        <p:strVal val="hidden"/>
                                      </p:to>
                                    </p:set>
                                  </p:childTnLst>
                                </p:cTn>
                              </p:par>
                              <p:par>
                                <p:cTn id="62" presetID="17" presetClass="exit" presetSubtype="10" fill="hold" grpId="1" nodeType="withEffect">
                                  <p:stCondLst>
                                    <p:cond delay="0"/>
                                  </p:stCondLst>
                                  <p:childTnLst>
                                    <p:anim calcmode="lin" valueType="num">
                                      <p:cBhvr>
                                        <p:cTn id="63" dur="500"/>
                                        <p:tgtEl>
                                          <p:spTgt spid="243770"/>
                                        </p:tgtEl>
                                        <p:attrNameLst>
                                          <p:attrName>ppt_w</p:attrName>
                                        </p:attrNameLst>
                                      </p:cBhvr>
                                      <p:tavLst>
                                        <p:tav tm="0">
                                          <p:val>
                                            <p:strVal val="ppt_w"/>
                                          </p:val>
                                        </p:tav>
                                        <p:tav tm="100000">
                                          <p:val>
                                            <p:fltVal val="0"/>
                                          </p:val>
                                        </p:tav>
                                      </p:tavLst>
                                    </p:anim>
                                    <p:anim calcmode="lin" valueType="num">
                                      <p:cBhvr>
                                        <p:cTn id="64" dur="500"/>
                                        <p:tgtEl>
                                          <p:spTgt spid="243770"/>
                                        </p:tgtEl>
                                        <p:attrNameLst>
                                          <p:attrName>ppt_h</p:attrName>
                                        </p:attrNameLst>
                                      </p:cBhvr>
                                      <p:tavLst>
                                        <p:tav tm="0">
                                          <p:val>
                                            <p:strVal val="ppt_h"/>
                                          </p:val>
                                        </p:tav>
                                        <p:tav tm="100000">
                                          <p:val>
                                            <p:strVal val="ppt_h"/>
                                          </p:val>
                                        </p:tav>
                                      </p:tavLst>
                                    </p:anim>
                                    <p:set>
                                      <p:cBhvr>
                                        <p:cTn id="65" dur="1" fill="hold">
                                          <p:stCondLst>
                                            <p:cond delay="499"/>
                                          </p:stCondLst>
                                        </p:cTn>
                                        <p:tgtEl>
                                          <p:spTgt spid="243770"/>
                                        </p:tgtEl>
                                        <p:attrNameLst>
                                          <p:attrName>style.visibility</p:attrName>
                                        </p:attrNameLst>
                                      </p:cBhvr>
                                      <p:to>
                                        <p:strVal val="hidden"/>
                                      </p:to>
                                    </p:set>
                                  </p:childTnLst>
                                </p:cTn>
                              </p:par>
                              <p:par>
                                <p:cTn id="66" presetID="17" presetClass="exit" presetSubtype="10" fill="hold" grpId="1" nodeType="withEffect">
                                  <p:stCondLst>
                                    <p:cond delay="0"/>
                                  </p:stCondLst>
                                  <p:childTnLst>
                                    <p:anim calcmode="lin" valueType="num">
                                      <p:cBhvr>
                                        <p:cTn id="67" dur="500"/>
                                        <p:tgtEl>
                                          <p:spTgt spid="243769"/>
                                        </p:tgtEl>
                                        <p:attrNameLst>
                                          <p:attrName>ppt_w</p:attrName>
                                        </p:attrNameLst>
                                      </p:cBhvr>
                                      <p:tavLst>
                                        <p:tav tm="0">
                                          <p:val>
                                            <p:strVal val="ppt_w"/>
                                          </p:val>
                                        </p:tav>
                                        <p:tav tm="100000">
                                          <p:val>
                                            <p:fltVal val="0"/>
                                          </p:val>
                                        </p:tav>
                                      </p:tavLst>
                                    </p:anim>
                                    <p:anim calcmode="lin" valueType="num">
                                      <p:cBhvr>
                                        <p:cTn id="68" dur="500"/>
                                        <p:tgtEl>
                                          <p:spTgt spid="243769"/>
                                        </p:tgtEl>
                                        <p:attrNameLst>
                                          <p:attrName>ppt_h</p:attrName>
                                        </p:attrNameLst>
                                      </p:cBhvr>
                                      <p:tavLst>
                                        <p:tav tm="0">
                                          <p:val>
                                            <p:strVal val="ppt_h"/>
                                          </p:val>
                                        </p:tav>
                                        <p:tav tm="100000">
                                          <p:val>
                                            <p:strVal val="ppt_h"/>
                                          </p:val>
                                        </p:tav>
                                      </p:tavLst>
                                    </p:anim>
                                    <p:set>
                                      <p:cBhvr>
                                        <p:cTn id="69" dur="1" fill="hold">
                                          <p:stCondLst>
                                            <p:cond delay="499"/>
                                          </p:stCondLst>
                                        </p:cTn>
                                        <p:tgtEl>
                                          <p:spTgt spid="243769"/>
                                        </p:tgtEl>
                                        <p:attrNameLst>
                                          <p:attrName>style.visibility</p:attrName>
                                        </p:attrNameLst>
                                      </p:cBhvr>
                                      <p:to>
                                        <p:strVal val="hidden"/>
                                      </p:to>
                                    </p:set>
                                  </p:childTnLst>
                                </p:cTn>
                              </p:par>
                              <p:par>
                                <p:cTn id="70" presetID="17" presetClass="exit" presetSubtype="10" fill="hold" nodeType="withEffect">
                                  <p:stCondLst>
                                    <p:cond delay="0"/>
                                  </p:stCondLst>
                                  <p:childTnLst>
                                    <p:anim calcmode="lin" valueType="num">
                                      <p:cBhvr>
                                        <p:cTn id="71" dur="500"/>
                                        <p:tgtEl>
                                          <p:spTgt spid="243760"/>
                                        </p:tgtEl>
                                        <p:attrNameLst>
                                          <p:attrName>ppt_w</p:attrName>
                                        </p:attrNameLst>
                                      </p:cBhvr>
                                      <p:tavLst>
                                        <p:tav tm="0">
                                          <p:val>
                                            <p:strVal val="ppt_w"/>
                                          </p:val>
                                        </p:tav>
                                        <p:tav tm="100000">
                                          <p:val>
                                            <p:fltVal val="0"/>
                                          </p:val>
                                        </p:tav>
                                      </p:tavLst>
                                    </p:anim>
                                    <p:anim calcmode="lin" valueType="num">
                                      <p:cBhvr>
                                        <p:cTn id="72" dur="500"/>
                                        <p:tgtEl>
                                          <p:spTgt spid="243760"/>
                                        </p:tgtEl>
                                        <p:attrNameLst>
                                          <p:attrName>ppt_h</p:attrName>
                                        </p:attrNameLst>
                                      </p:cBhvr>
                                      <p:tavLst>
                                        <p:tav tm="0">
                                          <p:val>
                                            <p:strVal val="ppt_h"/>
                                          </p:val>
                                        </p:tav>
                                        <p:tav tm="100000">
                                          <p:val>
                                            <p:strVal val="ppt_h"/>
                                          </p:val>
                                        </p:tav>
                                      </p:tavLst>
                                    </p:anim>
                                    <p:set>
                                      <p:cBhvr>
                                        <p:cTn id="73" dur="1" fill="hold">
                                          <p:stCondLst>
                                            <p:cond delay="499"/>
                                          </p:stCondLst>
                                        </p:cTn>
                                        <p:tgtEl>
                                          <p:spTgt spid="243760"/>
                                        </p:tgtEl>
                                        <p:attrNameLst>
                                          <p:attrName>style.visibility</p:attrName>
                                        </p:attrNameLst>
                                      </p:cBhvr>
                                      <p:to>
                                        <p:strVal val="hidden"/>
                                      </p:to>
                                    </p:set>
                                  </p:childTnLst>
                                </p:cTn>
                              </p:par>
                            </p:childTnLst>
                          </p:cTn>
                        </p:par>
                        <p:par>
                          <p:cTn id="74" fill="hold" nodeType="afterGroup">
                            <p:stCondLst>
                              <p:cond delay="500"/>
                            </p:stCondLst>
                            <p:childTnLst>
                              <p:par>
                                <p:cTn id="75" presetID="3" presetClass="exit" presetSubtype="10" fill="hold" grpId="0" nodeType="afterEffect">
                                  <p:stCondLst>
                                    <p:cond delay="0"/>
                                  </p:stCondLst>
                                  <p:childTnLst>
                                    <p:animEffect transition="out" filter="blinds(horizontal)">
                                      <p:cBhvr>
                                        <p:cTn id="76" dur="500"/>
                                        <p:tgtEl>
                                          <p:spTgt spid="243758">
                                            <p:txEl>
                                              <p:pRg st="0" end="0"/>
                                            </p:txEl>
                                          </p:spTgt>
                                        </p:tgtEl>
                                      </p:cBhvr>
                                    </p:animEffect>
                                    <p:set>
                                      <p:cBhvr>
                                        <p:cTn id="77" dur="1" fill="hold">
                                          <p:stCondLst>
                                            <p:cond delay="499"/>
                                          </p:stCondLst>
                                        </p:cTn>
                                        <p:tgtEl>
                                          <p:spTgt spid="243758">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58" grpId="0" build="allAtOnce"/>
      <p:bldP spid="243759" grpId="0" animBg="1"/>
      <p:bldP spid="243759" grpId="1" animBg="1"/>
      <p:bldP spid="243761" grpId="0" animBg="1"/>
      <p:bldP spid="243761" grpId="1" animBg="1"/>
      <p:bldP spid="243761" grpId="2" animBg="1"/>
      <p:bldP spid="243762" grpId="0" animBg="1"/>
      <p:bldP spid="243762" grpId="1" animBg="1"/>
      <p:bldP spid="243769" grpId="0" animBg="1"/>
      <p:bldP spid="243769" grpId="1" animBg="1"/>
      <p:bldP spid="243770" grpId="0" animBg="1"/>
      <p:bldP spid="243770" grpId="1" animBg="1"/>
      <p:bldP spid="243771" grpId="0"/>
      <p:bldP spid="24377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1219200" y="0"/>
            <a:ext cx="5867400" cy="533400"/>
          </a:xfrm>
        </p:spPr>
        <p:txBody>
          <a:bodyPr/>
          <a:lstStyle/>
          <a:p>
            <a:pPr algn="ctr" eaLnBrk="1" hangingPunct="1">
              <a:defRPr/>
            </a:pPr>
            <a:endParaRPr lang="en-US" sz="2400" dirty="0" smtClean="0">
              <a:latin typeface="Arial"/>
            </a:endParaRPr>
          </a:p>
        </p:txBody>
      </p:sp>
      <p:sp>
        <p:nvSpPr>
          <p:cNvPr id="249860" name="Rectangle 4"/>
          <p:cNvSpPr>
            <a:spLocks noChangeArrowheads="1"/>
          </p:cNvSpPr>
          <p:nvPr/>
        </p:nvSpPr>
        <p:spPr bwMode="auto">
          <a:xfrm>
            <a:off x="3048000" y="457200"/>
            <a:ext cx="1905000" cy="914400"/>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buSzPct val="120000"/>
              <a:defRPr/>
            </a:pPr>
            <a:r>
              <a:rPr lang="en-US" sz="3200" b="1" u="sng">
                <a:solidFill>
                  <a:srgbClr val="000000"/>
                </a:solidFill>
                <a:effectLst>
                  <a:outerShdw blurRad="38100" dist="38100" dir="2700000" algn="tl">
                    <a:srgbClr val="FFFFFF"/>
                  </a:outerShdw>
                </a:effectLst>
                <a:latin typeface="Arial"/>
              </a:rPr>
              <a:t>Tập đọc</a:t>
            </a:r>
            <a:r>
              <a:rPr lang="en-US" sz="3200">
                <a:solidFill>
                  <a:srgbClr val="0E01B7"/>
                </a:solidFill>
                <a:effectLst>
                  <a:outerShdw blurRad="38100" dist="38100" dir="2700000" algn="tl">
                    <a:srgbClr val="000000"/>
                  </a:outerShdw>
                </a:effectLst>
                <a:latin typeface="Arial"/>
              </a:rPr>
              <a:t> </a:t>
            </a:r>
          </a:p>
        </p:txBody>
      </p:sp>
      <p:sp>
        <p:nvSpPr>
          <p:cNvPr id="8196" name="Text Box 5"/>
          <p:cNvSpPr txBox="1">
            <a:spLocks noChangeArrowheads="1"/>
          </p:cNvSpPr>
          <p:nvPr/>
        </p:nvSpPr>
        <p:spPr bwMode="auto">
          <a:xfrm>
            <a:off x="1676400" y="914400"/>
            <a:ext cx="6096000" cy="1036638"/>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3300"/>
                </a:solidFill>
                <a:latin typeface="Arial" charset="0"/>
              </a:rPr>
              <a:t>TRỐNG ĐỒNG ĐÔNG SƠN</a:t>
            </a:r>
          </a:p>
          <a:p>
            <a:pPr algn="r" eaLnBrk="1" hangingPunct="1">
              <a:spcBef>
                <a:spcPct val="50000"/>
              </a:spcBef>
            </a:pPr>
            <a:r>
              <a:rPr lang="en-US" sz="2000" b="1">
                <a:solidFill>
                  <a:srgbClr val="FF3300"/>
                </a:solidFill>
                <a:latin typeface="Arial" charset="0"/>
              </a:rPr>
              <a:t>Theo Nguyễn Văn Huyên</a:t>
            </a:r>
          </a:p>
        </p:txBody>
      </p:sp>
      <p:sp>
        <p:nvSpPr>
          <p:cNvPr id="8197" name="Text Box 6"/>
          <p:cNvSpPr txBox="1">
            <a:spLocks noChangeArrowheads="1"/>
          </p:cNvSpPr>
          <p:nvPr/>
        </p:nvSpPr>
        <p:spPr bwMode="auto">
          <a:xfrm>
            <a:off x="381000" y="1905000"/>
            <a:ext cx="3429000" cy="519113"/>
          </a:xfrm>
          <a:prstGeom prst="rect">
            <a:avLst/>
          </a:prstGeom>
          <a:noFill/>
          <a:ln w="9525">
            <a:noFill/>
            <a:miter lim="800000"/>
            <a:headEnd/>
            <a:tailEnd/>
          </a:ln>
        </p:spPr>
        <p:txBody>
          <a:bodyPr>
            <a:spAutoFit/>
          </a:bodyPr>
          <a:lstStyle/>
          <a:p>
            <a:pPr eaLnBrk="1" hangingPunct="1">
              <a:spcBef>
                <a:spcPct val="50000"/>
              </a:spcBef>
            </a:pPr>
            <a:r>
              <a:rPr lang="en-US" sz="2800" b="1" u="sng">
                <a:solidFill>
                  <a:srgbClr val="000000"/>
                </a:solidFill>
                <a:latin typeface="Arial" charset="0"/>
              </a:rPr>
              <a:t>Luyện đọc</a:t>
            </a:r>
            <a:r>
              <a:rPr lang="en-US" sz="2800" b="1">
                <a:solidFill>
                  <a:srgbClr val="000000"/>
                </a:solidFill>
                <a:latin typeface="Arial" charset="0"/>
              </a:rPr>
              <a:t> </a:t>
            </a:r>
          </a:p>
        </p:txBody>
      </p:sp>
      <p:sp>
        <p:nvSpPr>
          <p:cNvPr id="8198" name="Text Box 7"/>
          <p:cNvSpPr txBox="1">
            <a:spLocks noChangeArrowheads="1"/>
          </p:cNvSpPr>
          <p:nvPr/>
        </p:nvSpPr>
        <p:spPr bwMode="auto">
          <a:xfrm>
            <a:off x="5029200" y="1905000"/>
            <a:ext cx="2971800" cy="519113"/>
          </a:xfrm>
          <a:prstGeom prst="rect">
            <a:avLst/>
          </a:prstGeom>
          <a:noFill/>
          <a:ln w="9525">
            <a:noFill/>
            <a:miter lim="800000"/>
            <a:headEnd/>
            <a:tailEnd/>
          </a:ln>
        </p:spPr>
        <p:txBody>
          <a:bodyPr>
            <a:spAutoFit/>
          </a:bodyPr>
          <a:lstStyle/>
          <a:p>
            <a:pPr eaLnBrk="1" hangingPunct="1">
              <a:spcBef>
                <a:spcPct val="50000"/>
              </a:spcBef>
            </a:pPr>
            <a:r>
              <a:rPr lang="en-US" sz="2800" b="1" u="sng">
                <a:solidFill>
                  <a:srgbClr val="000000"/>
                </a:solidFill>
                <a:latin typeface="Arial" charset="0"/>
              </a:rPr>
              <a:t>Tìm hiểu bài</a:t>
            </a:r>
            <a:r>
              <a:rPr lang="en-US" sz="2800" b="1">
                <a:solidFill>
                  <a:srgbClr val="000000"/>
                </a:solidFill>
                <a:latin typeface="Arial" charset="0"/>
              </a:rPr>
              <a:t> </a:t>
            </a:r>
          </a:p>
        </p:txBody>
      </p:sp>
      <p:sp>
        <p:nvSpPr>
          <p:cNvPr id="8199" name="Text Box 8"/>
          <p:cNvSpPr txBox="1">
            <a:spLocks noChangeArrowheads="1"/>
          </p:cNvSpPr>
          <p:nvPr/>
        </p:nvSpPr>
        <p:spPr bwMode="auto">
          <a:xfrm>
            <a:off x="2286000" y="2362200"/>
            <a:ext cx="1066800" cy="366713"/>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vũ công,</a:t>
            </a:r>
          </a:p>
        </p:txBody>
      </p:sp>
      <p:sp>
        <p:nvSpPr>
          <p:cNvPr id="8200" name="Text Box 9"/>
          <p:cNvSpPr txBox="1">
            <a:spLocks noChangeArrowheads="1"/>
          </p:cNvSpPr>
          <p:nvPr/>
        </p:nvSpPr>
        <p:spPr bwMode="auto">
          <a:xfrm>
            <a:off x="3200400" y="2362200"/>
            <a:ext cx="914400" cy="366713"/>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vũ khí,</a:t>
            </a:r>
          </a:p>
        </p:txBody>
      </p:sp>
      <p:sp>
        <p:nvSpPr>
          <p:cNvPr id="8201" name="Text Box 10"/>
          <p:cNvSpPr txBox="1">
            <a:spLocks noChangeArrowheads="1"/>
          </p:cNvSpPr>
          <p:nvPr/>
        </p:nvSpPr>
        <p:spPr bwMode="auto">
          <a:xfrm>
            <a:off x="533400" y="2667000"/>
            <a:ext cx="1600200" cy="366713"/>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bay lả bay la</a:t>
            </a:r>
          </a:p>
        </p:txBody>
      </p:sp>
      <p:sp>
        <p:nvSpPr>
          <p:cNvPr id="249867" name="Text Box 11"/>
          <p:cNvSpPr txBox="1">
            <a:spLocks noChangeArrowheads="1"/>
          </p:cNvSpPr>
          <p:nvPr/>
        </p:nvSpPr>
        <p:spPr bwMode="auto">
          <a:xfrm>
            <a:off x="228600" y="2895600"/>
            <a:ext cx="4419600" cy="1230313"/>
          </a:xfrm>
          <a:prstGeom prst="rect">
            <a:avLst/>
          </a:prstGeom>
          <a:noFill/>
          <a:ln w="9525">
            <a:noFill/>
            <a:miter lim="800000"/>
            <a:headEnd/>
            <a:tailEnd/>
          </a:ln>
        </p:spPr>
        <p:txBody>
          <a:bodyPr>
            <a:spAutoFit/>
          </a:bodyPr>
          <a:lstStyle/>
          <a:p>
            <a:pPr eaLnBrk="1" hangingPunct="1">
              <a:spcBef>
                <a:spcPct val="50000"/>
              </a:spcBef>
              <a:buFontTx/>
              <a:buChar char="•"/>
            </a:pPr>
            <a:r>
              <a:rPr lang="en-US" sz="2000" b="1">
                <a:solidFill>
                  <a:srgbClr val="FF3300"/>
                </a:solidFill>
                <a:latin typeface="Arial" charset="0"/>
              </a:rPr>
              <a:t> Câu :-</a:t>
            </a:r>
            <a:r>
              <a:rPr lang="en-US" sz="2000" b="1">
                <a:latin typeface="Arial" charset="0"/>
              </a:rPr>
              <a:t> </a:t>
            </a:r>
            <a:r>
              <a:rPr lang="en-US">
                <a:latin typeface="Arial" charset="0"/>
              </a:rPr>
              <a:t>Niềm tự hào chính đáng của chúng ta trong nền văn hóa Đông Sơn  chính là bộ sưu tập trống đồng hết sức phong phú .</a:t>
            </a:r>
          </a:p>
        </p:txBody>
      </p:sp>
      <p:sp>
        <p:nvSpPr>
          <p:cNvPr id="249868" name="Line 12"/>
          <p:cNvSpPr>
            <a:spLocks noChangeShapeType="1"/>
          </p:cNvSpPr>
          <p:nvPr/>
        </p:nvSpPr>
        <p:spPr bwMode="auto">
          <a:xfrm>
            <a:off x="2133600" y="3810000"/>
            <a:ext cx="1600200" cy="0"/>
          </a:xfrm>
          <a:prstGeom prst="line">
            <a:avLst/>
          </a:prstGeom>
          <a:noFill/>
          <a:ln w="28575">
            <a:solidFill>
              <a:srgbClr val="D10115"/>
            </a:solidFill>
            <a:round/>
            <a:headEnd/>
            <a:tailEnd/>
          </a:ln>
        </p:spPr>
        <p:txBody>
          <a:bodyPr/>
          <a:lstStyle/>
          <a:p>
            <a:endParaRPr lang="en-US"/>
          </a:p>
        </p:txBody>
      </p:sp>
      <p:sp>
        <p:nvSpPr>
          <p:cNvPr id="249869" name="Text Box 13"/>
          <p:cNvSpPr txBox="1">
            <a:spLocks noChangeArrowheads="1"/>
          </p:cNvSpPr>
          <p:nvPr/>
        </p:nvSpPr>
        <p:spPr bwMode="auto">
          <a:xfrm>
            <a:off x="304800" y="3886200"/>
            <a:ext cx="4114800" cy="915988"/>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  -Con người cầm vũ khí bảo về quê hương và tưng bừng nhảy múa mừng chiến công hay cảm tạ thần linh…</a:t>
            </a:r>
          </a:p>
        </p:txBody>
      </p:sp>
      <p:sp>
        <p:nvSpPr>
          <p:cNvPr id="249870" name="Line 14"/>
          <p:cNvSpPr>
            <a:spLocks noChangeShapeType="1"/>
          </p:cNvSpPr>
          <p:nvPr/>
        </p:nvSpPr>
        <p:spPr bwMode="auto">
          <a:xfrm flipH="1">
            <a:off x="3124200" y="3276600"/>
            <a:ext cx="152400" cy="304800"/>
          </a:xfrm>
          <a:prstGeom prst="line">
            <a:avLst/>
          </a:prstGeom>
          <a:noFill/>
          <a:ln w="28575">
            <a:solidFill>
              <a:srgbClr val="FF00FF"/>
            </a:solidFill>
            <a:round/>
            <a:headEnd/>
            <a:tailEnd/>
          </a:ln>
        </p:spPr>
        <p:txBody>
          <a:bodyPr/>
          <a:lstStyle/>
          <a:p>
            <a:endParaRPr lang="en-US"/>
          </a:p>
        </p:txBody>
      </p:sp>
      <p:sp>
        <p:nvSpPr>
          <p:cNvPr id="249871" name="Line 15"/>
          <p:cNvSpPr>
            <a:spLocks noChangeShapeType="1"/>
          </p:cNvSpPr>
          <p:nvPr/>
        </p:nvSpPr>
        <p:spPr bwMode="auto">
          <a:xfrm>
            <a:off x="2362200" y="3276600"/>
            <a:ext cx="990600" cy="0"/>
          </a:xfrm>
          <a:prstGeom prst="line">
            <a:avLst/>
          </a:prstGeom>
          <a:noFill/>
          <a:ln w="28575">
            <a:solidFill>
              <a:srgbClr val="D10115"/>
            </a:solidFill>
            <a:round/>
            <a:headEnd/>
            <a:tailEnd/>
          </a:ln>
        </p:spPr>
        <p:txBody>
          <a:bodyPr/>
          <a:lstStyle/>
          <a:p>
            <a:endParaRPr lang="en-US"/>
          </a:p>
        </p:txBody>
      </p:sp>
      <p:sp>
        <p:nvSpPr>
          <p:cNvPr id="249872" name="Line 16"/>
          <p:cNvSpPr>
            <a:spLocks noChangeShapeType="1"/>
          </p:cNvSpPr>
          <p:nvPr/>
        </p:nvSpPr>
        <p:spPr bwMode="auto">
          <a:xfrm>
            <a:off x="762000" y="4800600"/>
            <a:ext cx="533400" cy="0"/>
          </a:xfrm>
          <a:prstGeom prst="line">
            <a:avLst/>
          </a:prstGeom>
          <a:noFill/>
          <a:ln w="28575">
            <a:solidFill>
              <a:srgbClr val="FF0000"/>
            </a:solidFill>
            <a:round/>
            <a:headEnd/>
            <a:tailEnd/>
          </a:ln>
        </p:spPr>
        <p:txBody>
          <a:bodyPr/>
          <a:lstStyle/>
          <a:p>
            <a:endParaRPr lang="en-US"/>
          </a:p>
        </p:txBody>
      </p:sp>
      <p:sp>
        <p:nvSpPr>
          <p:cNvPr id="249873" name="Line 17"/>
          <p:cNvSpPr>
            <a:spLocks noChangeShapeType="1"/>
          </p:cNvSpPr>
          <p:nvPr/>
        </p:nvSpPr>
        <p:spPr bwMode="auto">
          <a:xfrm flipH="1">
            <a:off x="4419600" y="3810000"/>
            <a:ext cx="152400" cy="457200"/>
          </a:xfrm>
          <a:prstGeom prst="line">
            <a:avLst/>
          </a:prstGeom>
          <a:noFill/>
          <a:ln w="28575">
            <a:solidFill>
              <a:srgbClr val="FF00FF"/>
            </a:solidFill>
            <a:round/>
            <a:headEnd/>
            <a:tailEnd/>
          </a:ln>
        </p:spPr>
        <p:txBody>
          <a:bodyPr/>
          <a:lstStyle/>
          <a:p>
            <a:endParaRPr lang="en-US"/>
          </a:p>
        </p:txBody>
      </p:sp>
      <p:sp>
        <p:nvSpPr>
          <p:cNvPr id="249874" name="Line 18"/>
          <p:cNvSpPr>
            <a:spLocks noChangeShapeType="1"/>
          </p:cNvSpPr>
          <p:nvPr/>
        </p:nvSpPr>
        <p:spPr bwMode="auto">
          <a:xfrm flipH="1">
            <a:off x="4191000" y="4267200"/>
            <a:ext cx="152400" cy="457200"/>
          </a:xfrm>
          <a:prstGeom prst="line">
            <a:avLst/>
          </a:prstGeom>
          <a:noFill/>
          <a:ln w="28575">
            <a:solidFill>
              <a:srgbClr val="FF00FF"/>
            </a:solidFill>
            <a:round/>
            <a:headEnd/>
            <a:tailEnd/>
          </a:ln>
        </p:spPr>
        <p:txBody>
          <a:bodyPr/>
          <a:lstStyle/>
          <a:p>
            <a:endParaRPr lang="en-US"/>
          </a:p>
        </p:txBody>
      </p:sp>
      <p:sp>
        <p:nvSpPr>
          <p:cNvPr id="249875" name="Line 19"/>
          <p:cNvSpPr>
            <a:spLocks noChangeShapeType="1"/>
          </p:cNvSpPr>
          <p:nvPr/>
        </p:nvSpPr>
        <p:spPr bwMode="auto">
          <a:xfrm>
            <a:off x="685800" y="4495800"/>
            <a:ext cx="1752600" cy="0"/>
          </a:xfrm>
          <a:prstGeom prst="line">
            <a:avLst/>
          </a:prstGeom>
          <a:noFill/>
          <a:ln w="28575">
            <a:solidFill>
              <a:srgbClr val="FF0000"/>
            </a:solidFill>
            <a:round/>
            <a:headEnd/>
            <a:tailEnd/>
          </a:ln>
        </p:spPr>
        <p:txBody>
          <a:bodyPr/>
          <a:lstStyle/>
          <a:p>
            <a:endParaRPr lang="en-US"/>
          </a:p>
        </p:txBody>
      </p:sp>
      <p:sp>
        <p:nvSpPr>
          <p:cNvPr id="249877" name="Line 21"/>
          <p:cNvSpPr>
            <a:spLocks noChangeShapeType="1"/>
          </p:cNvSpPr>
          <p:nvPr/>
        </p:nvSpPr>
        <p:spPr bwMode="auto">
          <a:xfrm flipH="1">
            <a:off x="4724400" y="2209800"/>
            <a:ext cx="0" cy="4419600"/>
          </a:xfrm>
          <a:prstGeom prst="line">
            <a:avLst/>
          </a:prstGeom>
          <a:noFill/>
          <a:ln w="28575">
            <a:solidFill>
              <a:srgbClr val="D10115"/>
            </a:solidFill>
            <a:round/>
            <a:headEnd/>
            <a:tailEnd/>
          </a:ln>
        </p:spPr>
        <p:txBody>
          <a:bodyPr/>
          <a:lstStyle/>
          <a:p>
            <a:endParaRPr lang="en-US"/>
          </a:p>
        </p:txBody>
      </p:sp>
      <p:sp>
        <p:nvSpPr>
          <p:cNvPr id="249879" name="Text Box 23"/>
          <p:cNvSpPr txBox="1">
            <a:spLocks noChangeArrowheads="1"/>
          </p:cNvSpPr>
          <p:nvPr/>
        </p:nvSpPr>
        <p:spPr bwMode="auto">
          <a:xfrm>
            <a:off x="4800600" y="2590800"/>
            <a:ext cx="4572000" cy="646113"/>
          </a:xfrm>
          <a:prstGeom prst="rect">
            <a:avLst/>
          </a:prstGeom>
          <a:noFill/>
          <a:ln w="9525">
            <a:noFill/>
            <a:miter lim="800000"/>
            <a:headEnd/>
            <a:tailEnd/>
          </a:ln>
        </p:spPr>
        <p:txBody>
          <a:bodyPr>
            <a:spAutoFit/>
          </a:bodyPr>
          <a:lstStyle/>
          <a:p>
            <a:pPr eaLnBrk="1" hangingPunct="1">
              <a:spcBef>
                <a:spcPct val="50000"/>
              </a:spcBef>
            </a:pPr>
            <a:r>
              <a:rPr lang="en-US">
                <a:solidFill>
                  <a:srgbClr val="FF3300"/>
                </a:solidFill>
                <a:latin typeface="Arial" charset="0"/>
              </a:rPr>
              <a:t>-Trống đồng Đông Sơn đa dạng  như thế nào?</a:t>
            </a:r>
          </a:p>
        </p:txBody>
      </p:sp>
      <p:sp>
        <p:nvSpPr>
          <p:cNvPr id="249880" name="Text Box 24"/>
          <p:cNvSpPr txBox="1">
            <a:spLocks noChangeArrowheads="1"/>
          </p:cNvSpPr>
          <p:nvPr/>
        </p:nvSpPr>
        <p:spPr bwMode="auto">
          <a:xfrm>
            <a:off x="4800600" y="2819400"/>
            <a:ext cx="4343400" cy="641350"/>
          </a:xfrm>
          <a:prstGeom prst="rect">
            <a:avLst/>
          </a:prstGeom>
          <a:noFill/>
          <a:ln w="9525">
            <a:noFill/>
            <a:miter lim="800000"/>
            <a:headEnd/>
            <a:tailEnd/>
          </a:ln>
        </p:spPr>
        <p:txBody>
          <a:bodyPr>
            <a:spAutoFit/>
          </a:bodyPr>
          <a:lstStyle/>
          <a:p>
            <a:pPr eaLnBrk="1" hangingPunct="1">
              <a:spcBef>
                <a:spcPct val="50000"/>
              </a:spcBef>
            </a:pPr>
            <a:r>
              <a:rPr lang="en-US">
                <a:solidFill>
                  <a:schemeClr val="tx2"/>
                </a:solidFill>
                <a:latin typeface="Arial" charset="0"/>
              </a:rPr>
              <a:t>-Đa dạng :hình dáng, kích cỡ lẫn phong cách trang trí, sắp xếp hoa văn</a:t>
            </a:r>
          </a:p>
        </p:txBody>
      </p:sp>
      <p:pic>
        <p:nvPicPr>
          <p:cNvPr id="249881" name="Picture 25" descr="images4"/>
          <p:cNvPicPr>
            <a:picLocks noChangeAspect="1" noChangeArrowheads="1"/>
          </p:cNvPicPr>
          <p:nvPr/>
        </p:nvPicPr>
        <p:blipFill>
          <a:blip r:embed="rId2"/>
          <a:srcRect/>
          <a:stretch>
            <a:fillRect/>
          </a:stretch>
        </p:blipFill>
        <p:spPr bwMode="auto">
          <a:xfrm>
            <a:off x="4724400" y="3429000"/>
            <a:ext cx="4419600" cy="3429000"/>
          </a:xfrm>
          <a:prstGeom prst="rect">
            <a:avLst/>
          </a:prstGeom>
          <a:noFill/>
          <a:ln w="9525">
            <a:solidFill>
              <a:srgbClr val="FF5050"/>
            </a:solidFill>
            <a:miter lim="800000"/>
            <a:headEnd/>
            <a:tailEnd/>
          </a:ln>
        </p:spPr>
      </p:pic>
      <p:pic>
        <p:nvPicPr>
          <p:cNvPr id="249883" name="Picture 27" descr="TrongDongDongSon1"/>
          <p:cNvPicPr>
            <a:picLocks noChangeAspect="1" noChangeArrowheads="1"/>
          </p:cNvPicPr>
          <p:nvPr/>
        </p:nvPicPr>
        <p:blipFill>
          <a:blip r:embed="rId3"/>
          <a:srcRect/>
          <a:stretch>
            <a:fillRect/>
          </a:stretch>
        </p:blipFill>
        <p:spPr bwMode="auto">
          <a:xfrm>
            <a:off x="4724400" y="3429000"/>
            <a:ext cx="4419600" cy="3429000"/>
          </a:xfrm>
          <a:prstGeom prst="rect">
            <a:avLst/>
          </a:prstGeom>
          <a:noFill/>
          <a:ln w="9525">
            <a:solidFill>
              <a:srgbClr val="FF5050"/>
            </a:solidFill>
            <a:miter lim="800000"/>
            <a:headEnd/>
            <a:tailEnd/>
          </a:ln>
        </p:spPr>
      </p:pic>
      <p:pic>
        <p:nvPicPr>
          <p:cNvPr id="249884" name="Picture 28" descr="Hình ảnh1263"/>
          <p:cNvPicPr>
            <a:picLocks noChangeAspect="1" noChangeArrowheads="1"/>
          </p:cNvPicPr>
          <p:nvPr/>
        </p:nvPicPr>
        <p:blipFill>
          <a:blip r:embed="rId4"/>
          <a:srcRect/>
          <a:stretch>
            <a:fillRect/>
          </a:stretch>
        </p:blipFill>
        <p:spPr bwMode="auto">
          <a:xfrm>
            <a:off x="4724400" y="0"/>
            <a:ext cx="4419600" cy="3429000"/>
          </a:xfrm>
          <a:prstGeom prst="rect">
            <a:avLst/>
          </a:prstGeom>
          <a:noFill/>
          <a:ln w="9525">
            <a:noFill/>
            <a:miter lim="800000"/>
            <a:headEnd/>
            <a:tailEnd/>
          </a:ln>
        </p:spPr>
      </p:pic>
      <p:pic>
        <p:nvPicPr>
          <p:cNvPr id="249886" name="Picture 30" descr="avatar"/>
          <p:cNvPicPr>
            <a:picLocks noChangeAspect="1" noChangeArrowheads="1"/>
          </p:cNvPicPr>
          <p:nvPr/>
        </p:nvPicPr>
        <p:blipFill>
          <a:blip r:embed="rId5"/>
          <a:srcRect/>
          <a:stretch>
            <a:fillRect/>
          </a:stretch>
        </p:blipFill>
        <p:spPr bwMode="auto">
          <a:xfrm>
            <a:off x="0" y="3429000"/>
            <a:ext cx="4724400" cy="3429000"/>
          </a:xfrm>
          <a:prstGeom prst="rect">
            <a:avLst/>
          </a:prstGeom>
          <a:noFill/>
          <a:ln w="9525">
            <a:solidFill>
              <a:srgbClr val="FF5050"/>
            </a:solidFill>
            <a:miter lim="800000"/>
            <a:headEnd/>
            <a:tailEnd/>
          </a:ln>
        </p:spPr>
      </p:pic>
      <p:sp>
        <p:nvSpPr>
          <p:cNvPr id="8218" name="Rectangle 38"/>
          <p:cNvSpPr>
            <a:spLocks noChangeArrowheads="1"/>
          </p:cNvSpPr>
          <p:nvPr/>
        </p:nvSpPr>
        <p:spPr bwMode="auto">
          <a:xfrm>
            <a:off x="304800" y="2362200"/>
            <a:ext cx="4038600" cy="366713"/>
          </a:xfrm>
          <a:prstGeom prst="rect">
            <a:avLst/>
          </a:prstGeom>
          <a:noFill/>
          <a:ln w="9525">
            <a:noFill/>
            <a:miter lim="800000"/>
            <a:headEnd/>
            <a:tailEnd/>
          </a:ln>
        </p:spPr>
        <p:txBody>
          <a:bodyPr>
            <a:spAutoFit/>
          </a:bodyPr>
          <a:lstStyle/>
          <a:p>
            <a:pPr eaLnBrk="1" hangingPunct="1"/>
            <a:r>
              <a:rPr lang="en-US" b="1">
                <a:solidFill>
                  <a:srgbClr val="000000"/>
                </a:solidFill>
                <a:latin typeface="Arial" charset="0"/>
              </a:rPr>
              <a:t>Đọc đúng</a:t>
            </a:r>
            <a:r>
              <a:rPr lang="en-US" b="1">
                <a:latin typeface="Arial" charset="0"/>
              </a:rPr>
              <a:t> </a:t>
            </a:r>
            <a:r>
              <a:rPr lang="en-US">
                <a:latin typeface="Arial" charset="0"/>
              </a:rPr>
              <a:t> :sắp xếp</a:t>
            </a:r>
            <a:r>
              <a:rPr lang="en-US" b="1">
                <a:latin typeface="Arial" charset="0"/>
              </a:rPr>
              <a:t>,</a:t>
            </a:r>
          </a:p>
        </p:txBody>
      </p:sp>
      <p:pic>
        <p:nvPicPr>
          <p:cNvPr id="249899" name="Picture 43" descr="fUVFbeSEUV"/>
          <p:cNvPicPr>
            <a:picLocks noChangeAspect="1" noChangeArrowheads="1"/>
          </p:cNvPicPr>
          <p:nvPr/>
        </p:nvPicPr>
        <p:blipFill>
          <a:blip r:embed="rId6"/>
          <a:srcRect/>
          <a:stretch>
            <a:fillRect/>
          </a:stretch>
        </p:blipFill>
        <p:spPr bwMode="auto">
          <a:xfrm>
            <a:off x="0" y="0"/>
            <a:ext cx="4724400" cy="3429000"/>
          </a:xfrm>
          <a:prstGeom prst="rect">
            <a:avLst/>
          </a:prstGeom>
          <a:noFill/>
          <a:ln w="9525">
            <a:solidFill>
              <a:srgbClr val="FF5050"/>
            </a:solidFill>
            <a:miter lim="800000"/>
            <a:headEnd/>
            <a:tailEnd/>
          </a:ln>
        </p:spPr>
      </p:pic>
      <p:pic>
        <p:nvPicPr>
          <p:cNvPr id="249900" name="Picture 44" descr="trong_dong_gif_LON1"/>
          <p:cNvPicPr>
            <a:picLocks noChangeAspect="1" noChangeArrowheads="1" noCrop="1"/>
          </p:cNvPicPr>
          <p:nvPr/>
        </p:nvPicPr>
        <p:blipFill>
          <a:blip r:embed="rId7"/>
          <a:srcRect/>
          <a:stretch>
            <a:fillRect/>
          </a:stretch>
        </p:blipFill>
        <p:spPr bwMode="auto">
          <a:xfrm>
            <a:off x="4724400" y="0"/>
            <a:ext cx="4419600" cy="3429000"/>
          </a:xfrm>
          <a:prstGeom prst="rect">
            <a:avLst/>
          </a:prstGeom>
          <a:noFill/>
          <a:ln w="9525">
            <a:noFill/>
            <a:miter lim="800000"/>
            <a:headEnd/>
            <a:tailEnd/>
          </a:ln>
        </p:spPr>
      </p:pic>
      <p:pic>
        <p:nvPicPr>
          <p:cNvPr id="249901" name="Picture 45" descr="cvcbdfdh"/>
          <p:cNvPicPr>
            <a:picLocks noChangeAspect="1" noChangeArrowheads="1"/>
          </p:cNvPicPr>
          <p:nvPr/>
        </p:nvPicPr>
        <p:blipFill>
          <a:blip r:embed="rId8"/>
          <a:srcRect/>
          <a:stretch>
            <a:fillRect/>
          </a:stretch>
        </p:blipFill>
        <p:spPr bwMode="auto">
          <a:xfrm>
            <a:off x="4724400" y="3429000"/>
            <a:ext cx="4419600" cy="3429000"/>
          </a:xfrm>
          <a:prstGeom prst="rect">
            <a:avLst/>
          </a:prstGeom>
          <a:noFill/>
          <a:ln w="9525">
            <a:noFill/>
            <a:miter lim="800000"/>
            <a:headEnd/>
            <a:tailEnd/>
          </a:ln>
        </p:spPr>
      </p:pic>
      <p:pic>
        <p:nvPicPr>
          <p:cNvPr id="249902" name="Picture 46" descr="xinsrc_30205021610232969884148"/>
          <p:cNvPicPr>
            <a:picLocks noChangeAspect="1" noChangeArrowheads="1"/>
          </p:cNvPicPr>
          <p:nvPr/>
        </p:nvPicPr>
        <p:blipFill>
          <a:blip r:embed="rId9"/>
          <a:srcRect/>
          <a:stretch>
            <a:fillRect/>
          </a:stretch>
        </p:blipFill>
        <p:spPr bwMode="auto">
          <a:xfrm>
            <a:off x="0" y="0"/>
            <a:ext cx="4724400" cy="3429000"/>
          </a:xfrm>
          <a:prstGeom prst="rect">
            <a:avLst/>
          </a:prstGeom>
          <a:noFill/>
          <a:ln w="9525">
            <a:solidFill>
              <a:srgbClr val="FF5050"/>
            </a:solidFill>
            <a:miter lim="800000"/>
            <a:headEnd/>
            <a:tailEnd/>
          </a:ln>
        </p:spPr>
      </p:pic>
      <p:pic>
        <p:nvPicPr>
          <p:cNvPr id="249903" name="Picture 47" descr="Tr%E1%BB%91ng_%C4%91%E1%BB%93ng_Ng%E1%BB%8Dc_L%C5%A9_3"/>
          <p:cNvPicPr>
            <a:picLocks noChangeAspect="1" noChangeArrowheads="1"/>
          </p:cNvPicPr>
          <p:nvPr/>
        </p:nvPicPr>
        <p:blipFill>
          <a:blip r:embed="rId10"/>
          <a:srcRect/>
          <a:stretch>
            <a:fillRect/>
          </a:stretch>
        </p:blipFill>
        <p:spPr bwMode="auto">
          <a:xfrm>
            <a:off x="0" y="3429000"/>
            <a:ext cx="4724400" cy="3429000"/>
          </a:xfrm>
          <a:prstGeom prst="rect">
            <a:avLst/>
          </a:prstGeom>
          <a:noFill/>
          <a:ln w="9525">
            <a:noFill/>
            <a:miter lim="800000"/>
            <a:headEnd/>
            <a:tailEnd/>
          </a:ln>
        </p:spPr>
      </p:pic>
      <p:sp>
        <p:nvSpPr>
          <p:cNvPr id="249904" name="Line 48"/>
          <p:cNvSpPr>
            <a:spLocks noChangeShapeType="1"/>
          </p:cNvSpPr>
          <p:nvPr/>
        </p:nvSpPr>
        <p:spPr bwMode="auto">
          <a:xfrm>
            <a:off x="4724400" y="2133600"/>
            <a:ext cx="0" cy="4724400"/>
          </a:xfrm>
          <a:prstGeom prst="line">
            <a:avLst/>
          </a:prstGeom>
          <a:noFill/>
          <a:ln w="38100">
            <a:solidFill>
              <a:srgbClr val="FF33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9879">
                                            <p:txEl>
                                              <p:pRg st="0" end="0"/>
                                            </p:txEl>
                                          </p:spTgt>
                                        </p:tgtEl>
                                        <p:attrNameLst>
                                          <p:attrName>style.visibility</p:attrName>
                                        </p:attrNameLst>
                                      </p:cBhvr>
                                      <p:to>
                                        <p:strVal val="visible"/>
                                      </p:to>
                                    </p:set>
                                    <p:animEffect transition="in" filter="blinds(horizontal)">
                                      <p:cBhvr>
                                        <p:cTn id="7" dur="500"/>
                                        <p:tgtEl>
                                          <p:spTgt spid="2498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249879">
                                            <p:txEl>
                                              <p:pRg st="0" end="0"/>
                                            </p:txEl>
                                          </p:spTgt>
                                        </p:tgtEl>
                                      </p:cBhvr>
                                    </p:animEffect>
                                    <p:set>
                                      <p:cBhvr>
                                        <p:cTn id="12" dur="1" fill="hold">
                                          <p:stCondLst>
                                            <p:cond delay="499"/>
                                          </p:stCondLst>
                                        </p:cTn>
                                        <p:tgtEl>
                                          <p:spTgt spid="249879">
                                            <p:txEl>
                                              <p:pRg st="0" end="0"/>
                                            </p:txEl>
                                          </p:spTgt>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9880"/>
                                        </p:tgtEl>
                                        <p:attrNameLst>
                                          <p:attrName>style.visibility</p:attrName>
                                        </p:attrNameLst>
                                      </p:cBhvr>
                                      <p:to>
                                        <p:strVal val="visible"/>
                                      </p:to>
                                    </p:set>
                                    <p:animEffect transition="in" filter="blinds(horizontal)">
                                      <p:cBhvr>
                                        <p:cTn id="17" dur="500"/>
                                        <p:tgtEl>
                                          <p:spTgt spid="2498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249880"/>
                                        </p:tgtEl>
                                      </p:cBhvr>
                                    </p:animEffect>
                                    <p:set>
                                      <p:cBhvr>
                                        <p:cTn id="22" dur="1" fill="hold">
                                          <p:stCondLst>
                                            <p:cond delay="499"/>
                                          </p:stCondLst>
                                        </p:cTn>
                                        <p:tgtEl>
                                          <p:spTgt spid="249880"/>
                                        </p:tgtEl>
                                        <p:attrNameLst>
                                          <p:attrName>style.visibility</p:attrName>
                                        </p:attrNameLst>
                                      </p:cBhvr>
                                      <p:to>
                                        <p:strVal val="hidden"/>
                                      </p:to>
                                    </p:set>
                                  </p:childTnLst>
                                </p:cTn>
                              </p:par>
                            </p:childTnLst>
                          </p:cTn>
                        </p:par>
                        <p:par>
                          <p:cTn id="23" fill="hold" nodeType="afterGroup">
                            <p:stCondLst>
                              <p:cond delay="500"/>
                            </p:stCondLst>
                            <p:childTnLst>
                              <p:par>
                                <p:cTn id="24" presetID="4" presetClass="entr" presetSubtype="16" fill="hold" nodeType="afterEffect">
                                  <p:stCondLst>
                                    <p:cond delay="0"/>
                                  </p:stCondLst>
                                  <p:childTnLst>
                                    <p:set>
                                      <p:cBhvr>
                                        <p:cTn id="25" dur="1" fill="hold">
                                          <p:stCondLst>
                                            <p:cond delay="0"/>
                                          </p:stCondLst>
                                        </p:cTn>
                                        <p:tgtEl>
                                          <p:spTgt spid="249900"/>
                                        </p:tgtEl>
                                        <p:attrNameLst>
                                          <p:attrName>style.visibility</p:attrName>
                                        </p:attrNameLst>
                                      </p:cBhvr>
                                      <p:to>
                                        <p:strVal val="visible"/>
                                      </p:to>
                                    </p:set>
                                    <p:animEffect transition="in" filter="box(in)">
                                      <p:cBhvr>
                                        <p:cTn id="26" dur="500"/>
                                        <p:tgtEl>
                                          <p:spTgt spid="24990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249899"/>
                                        </p:tgtEl>
                                        <p:attrNameLst>
                                          <p:attrName>style.visibility</p:attrName>
                                        </p:attrNameLst>
                                      </p:cBhvr>
                                      <p:to>
                                        <p:strVal val="visible"/>
                                      </p:to>
                                    </p:set>
                                    <p:animEffect transition="in" filter="box(in)">
                                      <p:cBhvr>
                                        <p:cTn id="31" dur="500"/>
                                        <p:tgtEl>
                                          <p:spTgt spid="249899"/>
                                        </p:tgtEl>
                                      </p:cBhvr>
                                    </p:animEffect>
                                  </p:childTnLst>
                                </p:cTn>
                              </p:par>
                            </p:childTnLst>
                          </p:cTn>
                        </p:par>
                        <p:par>
                          <p:cTn id="32" fill="hold" nodeType="afterGroup">
                            <p:stCondLst>
                              <p:cond delay="500"/>
                            </p:stCondLst>
                            <p:childTnLst>
                              <p:par>
                                <p:cTn id="33" presetID="4" presetClass="entr" presetSubtype="16" fill="hold" nodeType="afterEffect">
                                  <p:stCondLst>
                                    <p:cond delay="0"/>
                                  </p:stCondLst>
                                  <p:childTnLst>
                                    <p:set>
                                      <p:cBhvr>
                                        <p:cTn id="34" dur="1" fill="hold">
                                          <p:stCondLst>
                                            <p:cond delay="0"/>
                                          </p:stCondLst>
                                        </p:cTn>
                                        <p:tgtEl>
                                          <p:spTgt spid="249884"/>
                                        </p:tgtEl>
                                        <p:attrNameLst>
                                          <p:attrName>style.visibility</p:attrName>
                                        </p:attrNameLst>
                                      </p:cBhvr>
                                      <p:to>
                                        <p:strVal val="visible"/>
                                      </p:to>
                                    </p:set>
                                    <p:animEffect transition="in" filter="box(in)">
                                      <p:cBhvr>
                                        <p:cTn id="35" dur="2000"/>
                                        <p:tgtEl>
                                          <p:spTgt spid="249884"/>
                                        </p:tgtEl>
                                      </p:cBhvr>
                                    </p:animEffect>
                                  </p:childTnLst>
                                </p:cTn>
                              </p:par>
                            </p:childTnLst>
                          </p:cTn>
                        </p:par>
                        <p:par>
                          <p:cTn id="36" fill="hold" nodeType="afterGroup">
                            <p:stCondLst>
                              <p:cond delay="2500"/>
                            </p:stCondLst>
                            <p:childTnLst>
                              <p:par>
                                <p:cTn id="37" presetID="4" presetClass="entr" presetSubtype="16" fill="hold" nodeType="afterEffect">
                                  <p:stCondLst>
                                    <p:cond delay="0"/>
                                  </p:stCondLst>
                                  <p:childTnLst>
                                    <p:set>
                                      <p:cBhvr>
                                        <p:cTn id="38" dur="1" fill="hold">
                                          <p:stCondLst>
                                            <p:cond delay="0"/>
                                          </p:stCondLst>
                                        </p:cTn>
                                        <p:tgtEl>
                                          <p:spTgt spid="249881"/>
                                        </p:tgtEl>
                                        <p:attrNameLst>
                                          <p:attrName>style.visibility</p:attrName>
                                        </p:attrNameLst>
                                      </p:cBhvr>
                                      <p:to>
                                        <p:strVal val="visible"/>
                                      </p:to>
                                    </p:set>
                                    <p:animEffect transition="in" filter="box(in)">
                                      <p:cBhvr>
                                        <p:cTn id="39" dur="2000"/>
                                        <p:tgtEl>
                                          <p:spTgt spid="249881"/>
                                        </p:tgtEl>
                                      </p:cBhvr>
                                    </p:animEffect>
                                  </p:childTnLst>
                                </p:cTn>
                              </p:par>
                            </p:childTnLst>
                          </p:cTn>
                        </p:par>
                        <p:par>
                          <p:cTn id="40" fill="hold" nodeType="afterGroup">
                            <p:stCondLst>
                              <p:cond delay="4500"/>
                            </p:stCondLst>
                            <p:childTnLst>
                              <p:par>
                                <p:cTn id="41" presetID="4" presetClass="entr" presetSubtype="16" fill="hold" nodeType="afterEffect">
                                  <p:stCondLst>
                                    <p:cond delay="0"/>
                                  </p:stCondLst>
                                  <p:childTnLst>
                                    <p:set>
                                      <p:cBhvr>
                                        <p:cTn id="42" dur="1" fill="hold">
                                          <p:stCondLst>
                                            <p:cond delay="0"/>
                                          </p:stCondLst>
                                        </p:cTn>
                                        <p:tgtEl>
                                          <p:spTgt spid="249886"/>
                                        </p:tgtEl>
                                        <p:attrNameLst>
                                          <p:attrName>style.visibility</p:attrName>
                                        </p:attrNameLst>
                                      </p:cBhvr>
                                      <p:to>
                                        <p:strVal val="visible"/>
                                      </p:to>
                                    </p:set>
                                    <p:animEffect transition="in" filter="box(in)">
                                      <p:cBhvr>
                                        <p:cTn id="43" dur="1000"/>
                                        <p:tgtEl>
                                          <p:spTgt spid="24988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249900"/>
                                        </p:tgtEl>
                                        <p:attrNameLst>
                                          <p:attrName>style.visibility</p:attrName>
                                        </p:attrNameLst>
                                      </p:cBhvr>
                                      <p:to>
                                        <p:strVal val="visible"/>
                                      </p:to>
                                    </p:set>
                                    <p:animEffect transition="in" filter="box(in)">
                                      <p:cBhvr>
                                        <p:cTn id="48" dur="500"/>
                                        <p:tgtEl>
                                          <p:spTgt spid="249900"/>
                                        </p:tgtEl>
                                      </p:cBhvr>
                                    </p:animEffect>
                                  </p:childTnLst>
                                </p:cTn>
                              </p:par>
                            </p:childTnLst>
                          </p:cTn>
                        </p:par>
                        <p:par>
                          <p:cTn id="49" fill="hold" nodeType="afterGroup">
                            <p:stCondLst>
                              <p:cond delay="500"/>
                            </p:stCondLst>
                            <p:childTnLst>
                              <p:par>
                                <p:cTn id="50" presetID="4" presetClass="entr" presetSubtype="16" fill="hold" nodeType="afterEffect">
                                  <p:stCondLst>
                                    <p:cond delay="0"/>
                                  </p:stCondLst>
                                  <p:childTnLst>
                                    <p:set>
                                      <p:cBhvr>
                                        <p:cTn id="51" dur="1" fill="hold">
                                          <p:stCondLst>
                                            <p:cond delay="0"/>
                                          </p:stCondLst>
                                        </p:cTn>
                                        <p:tgtEl>
                                          <p:spTgt spid="249902"/>
                                        </p:tgtEl>
                                        <p:attrNameLst>
                                          <p:attrName>style.visibility</p:attrName>
                                        </p:attrNameLst>
                                      </p:cBhvr>
                                      <p:to>
                                        <p:strVal val="visible"/>
                                      </p:to>
                                    </p:set>
                                    <p:animEffect transition="in" filter="box(in)">
                                      <p:cBhvr>
                                        <p:cTn id="52" dur="2000"/>
                                        <p:tgtEl>
                                          <p:spTgt spid="249902"/>
                                        </p:tgtEl>
                                      </p:cBhvr>
                                    </p:animEffect>
                                  </p:childTnLst>
                                </p:cTn>
                              </p:par>
                            </p:childTnLst>
                          </p:cTn>
                        </p:par>
                        <p:par>
                          <p:cTn id="53" fill="hold" nodeType="afterGroup">
                            <p:stCondLst>
                              <p:cond delay="2500"/>
                            </p:stCondLst>
                            <p:childTnLst>
                              <p:par>
                                <p:cTn id="54" presetID="4" presetClass="entr" presetSubtype="16" fill="hold" nodeType="afterEffect">
                                  <p:stCondLst>
                                    <p:cond delay="0"/>
                                  </p:stCondLst>
                                  <p:childTnLst>
                                    <p:set>
                                      <p:cBhvr>
                                        <p:cTn id="55" dur="1" fill="hold">
                                          <p:stCondLst>
                                            <p:cond delay="0"/>
                                          </p:stCondLst>
                                        </p:cTn>
                                        <p:tgtEl>
                                          <p:spTgt spid="249903"/>
                                        </p:tgtEl>
                                        <p:attrNameLst>
                                          <p:attrName>style.visibility</p:attrName>
                                        </p:attrNameLst>
                                      </p:cBhvr>
                                      <p:to>
                                        <p:strVal val="visible"/>
                                      </p:to>
                                    </p:set>
                                    <p:animEffect transition="in" filter="box(in)">
                                      <p:cBhvr>
                                        <p:cTn id="56" dur="2000"/>
                                        <p:tgtEl>
                                          <p:spTgt spid="249903"/>
                                        </p:tgtEl>
                                      </p:cBhvr>
                                    </p:animEffect>
                                  </p:childTnLst>
                                </p:cTn>
                              </p:par>
                              <p:par>
                                <p:cTn id="57" presetID="4" presetClass="entr" presetSubtype="16" fill="hold" nodeType="withEffect">
                                  <p:stCondLst>
                                    <p:cond delay="0"/>
                                  </p:stCondLst>
                                  <p:childTnLst>
                                    <p:set>
                                      <p:cBhvr>
                                        <p:cTn id="58" dur="1" fill="hold">
                                          <p:stCondLst>
                                            <p:cond delay="0"/>
                                          </p:stCondLst>
                                        </p:cTn>
                                        <p:tgtEl>
                                          <p:spTgt spid="249883"/>
                                        </p:tgtEl>
                                        <p:attrNameLst>
                                          <p:attrName>style.visibility</p:attrName>
                                        </p:attrNameLst>
                                      </p:cBhvr>
                                      <p:to>
                                        <p:strVal val="visible"/>
                                      </p:to>
                                    </p:set>
                                    <p:animEffect transition="in" filter="box(in)">
                                      <p:cBhvr>
                                        <p:cTn id="59" dur="1000"/>
                                        <p:tgtEl>
                                          <p:spTgt spid="249883"/>
                                        </p:tgtEl>
                                      </p:cBhvr>
                                    </p:animEffect>
                                  </p:childTnLst>
                                </p:cTn>
                              </p:par>
                            </p:childTnLst>
                          </p:cTn>
                        </p:par>
                        <p:par>
                          <p:cTn id="60" fill="hold" nodeType="afterGroup">
                            <p:stCondLst>
                              <p:cond delay="4500"/>
                            </p:stCondLst>
                            <p:childTnLst>
                              <p:par>
                                <p:cTn id="61" presetID="4" presetClass="entr" presetSubtype="16" fill="hold" nodeType="afterEffect">
                                  <p:stCondLst>
                                    <p:cond delay="0"/>
                                  </p:stCondLst>
                                  <p:childTnLst>
                                    <p:set>
                                      <p:cBhvr>
                                        <p:cTn id="62" dur="1" fill="hold">
                                          <p:stCondLst>
                                            <p:cond delay="0"/>
                                          </p:stCondLst>
                                        </p:cTn>
                                        <p:tgtEl>
                                          <p:spTgt spid="249901"/>
                                        </p:tgtEl>
                                        <p:attrNameLst>
                                          <p:attrName>style.visibility</p:attrName>
                                        </p:attrNameLst>
                                      </p:cBhvr>
                                      <p:to>
                                        <p:strVal val="visible"/>
                                      </p:to>
                                    </p:set>
                                    <p:animEffect transition="in" filter="box(in)">
                                      <p:cBhvr>
                                        <p:cTn id="63" dur="500"/>
                                        <p:tgtEl>
                                          <p:spTgt spid="249901"/>
                                        </p:tgtEl>
                                      </p:cBhvr>
                                    </p:animEffect>
                                  </p:childTnLst>
                                </p:cTn>
                              </p:par>
                            </p:childTnLst>
                          </p:cTn>
                        </p:par>
                        <p:par>
                          <p:cTn id="64" fill="hold" nodeType="afterGroup">
                            <p:stCondLst>
                              <p:cond delay="5000"/>
                            </p:stCondLst>
                            <p:childTnLst>
                              <p:par>
                                <p:cTn id="65" presetID="3" presetClass="entr" presetSubtype="10" fill="hold" nodeType="afterEffect">
                                  <p:stCondLst>
                                    <p:cond delay="0"/>
                                  </p:stCondLst>
                                  <p:childTnLst>
                                    <p:set>
                                      <p:cBhvr>
                                        <p:cTn id="66" dur="1" fill="hold">
                                          <p:stCondLst>
                                            <p:cond delay="0"/>
                                          </p:stCondLst>
                                        </p:cTn>
                                        <p:tgtEl>
                                          <p:spTgt spid="249899"/>
                                        </p:tgtEl>
                                        <p:attrNameLst>
                                          <p:attrName>style.visibility</p:attrName>
                                        </p:attrNameLst>
                                      </p:cBhvr>
                                      <p:to>
                                        <p:strVal val="visible"/>
                                      </p:to>
                                    </p:set>
                                    <p:animEffect transition="in" filter="blinds(horizontal)">
                                      <p:cBhvr>
                                        <p:cTn id="67" dur="500"/>
                                        <p:tgtEl>
                                          <p:spTgt spid="24989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7" presetClass="exit" presetSubtype="10" fill="hold" nodeType="clickEffect">
                                  <p:stCondLst>
                                    <p:cond delay="0"/>
                                  </p:stCondLst>
                                  <p:childTnLst>
                                    <p:anim calcmode="lin" valueType="num">
                                      <p:cBhvr>
                                        <p:cTn id="71" dur="500"/>
                                        <p:tgtEl>
                                          <p:spTgt spid="249899"/>
                                        </p:tgtEl>
                                        <p:attrNameLst>
                                          <p:attrName>ppt_w</p:attrName>
                                        </p:attrNameLst>
                                      </p:cBhvr>
                                      <p:tavLst>
                                        <p:tav tm="0">
                                          <p:val>
                                            <p:strVal val="ppt_w"/>
                                          </p:val>
                                        </p:tav>
                                        <p:tav tm="100000">
                                          <p:val>
                                            <p:fltVal val="0"/>
                                          </p:val>
                                        </p:tav>
                                      </p:tavLst>
                                    </p:anim>
                                    <p:anim calcmode="lin" valueType="num">
                                      <p:cBhvr>
                                        <p:cTn id="72" dur="500"/>
                                        <p:tgtEl>
                                          <p:spTgt spid="249899"/>
                                        </p:tgtEl>
                                        <p:attrNameLst>
                                          <p:attrName>ppt_h</p:attrName>
                                        </p:attrNameLst>
                                      </p:cBhvr>
                                      <p:tavLst>
                                        <p:tav tm="0">
                                          <p:val>
                                            <p:strVal val="ppt_h"/>
                                          </p:val>
                                        </p:tav>
                                        <p:tav tm="100000">
                                          <p:val>
                                            <p:strVal val="ppt_h"/>
                                          </p:val>
                                        </p:tav>
                                      </p:tavLst>
                                    </p:anim>
                                    <p:set>
                                      <p:cBhvr>
                                        <p:cTn id="73" dur="1" fill="hold">
                                          <p:stCondLst>
                                            <p:cond delay="499"/>
                                          </p:stCondLst>
                                        </p:cTn>
                                        <p:tgtEl>
                                          <p:spTgt spid="249899"/>
                                        </p:tgtEl>
                                        <p:attrNameLst>
                                          <p:attrName>style.visibility</p:attrName>
                                        </p:attrNameLst>
                                      </p:cBhvr>
                                      <p:to>
                                        <p:strVal val="hidden"/>
                                      </p:to>
                                    </p:set>
                                  </p:childTnLst>
                                </p:cTn>
                              </p:par>
                              <p:par>
                                <p:cTn id="74" presetID="17" presetClass="exit" presetSubtype="10" fill="hold" nodeType="withEffect">
                                  <p:stCondLst>
                                    <p:cond delay="0"/>
                                  </p:stCondLst>
                                  <p:childTnLst>
                                    <p:anim calcmode="lin" valueType="num">
                                      <p:cBhvr>
                                        <p:cTn id="75" dur="500"/>
                                        <p:tgtEl>
                                          <p:spTgt spid="249900"/>
                                        </p:tgtEl>
                                        <p:attrNameLst>
                                          <p:attrName>ppt_w</p:attrName>
                                        </p:attrNameLst>
                                      </p:cBhvr>
                                      <p:tavLst>
                                        <p:tav tm="0">
                                          <p:val>
                                            <p:strVal val="ppt_w"/>
                                          </p:val>
                                        </p:tav>
                                        <p:tav tm="100000">
                                          <p:val>
                                            <p:fltVal val="0"/>
                                          </p:val>
                                        </p:tav>
                                      </p:tavLst>
                                    </p:anim>
                                    <p:anim calcmode="lin" valueType="num">
                                      <p:cBhvr>
                                        <p:cTn id="76" dur="500"/>
                                        <p:tgtEl>
                                          <p:spTgt spid="249900"/>
                                        </p:tgtEl>
                                        <p:attrNameLst>
                                          <p:attrName>ppt_h</p:attrName>
                                        </p:attrNameLst>
                                      </p:cBhvr>
                                      <p:tavLst>
                                        <p:tav tm="0">
                                          <p:val>
                                            <p:strVal val="ppt_h"/>
                                          </p:val>
                                        </p:tav>
                                        <p:tav tm="100000">
                                          <p:val>
                                            <p:strVal val="ppt_h"/>
                                          </p:val>
                                        </p:tav>
                                      </p:tavLst>
                                    </p:anim>
                                    <p:set>
                                      <p:cBhvr>
                                        <p:cTn id="77" dur="1" fill="hold">
                                          <p:stCondLst>
                                            <p:cond delay="499"/>
                                          </p:stCondLst>
                                        </p:cTn>
                                        <p:tgtEl>
                                          <p:spTgt spid="249900"/>
                                        </p:tgtEl>
                                        <p:attrNameLst>
                                          <p:attrName>style.visibility</p:attrName>
                                        </p:attrNameLst>
                                      </p:cBhvr>
                                      <p:to>
                                        <p:strVal val="hidden"/>
                                      </p:to>
                                    </p:set>
                                  </p:childTnLst>
                                </p:cTn>
                              </p:par>
                              <p:par>
                                <p:cTn id="78" presetID="17" presetClass="exit" presetSubtype="10" fill="hold" nodeType="withEffect">
                                  <p:stCondLst>
                                    <p:cond delay="0"/>
                                  </p:stCondLst>
                                  <p:childTnLst>
                                    <p:anim calcmode="lin" valueType="num">
                                      <p:cBhvr>
                                        <p:cTn id="79" dur="500"/>
                                        <p:tgtEl>
                                          <p:spTgt spid="249884"/>
                                        </p:tgtEl>
                                        <p:attrNameLst>
                                          <p:attrName>ppt_w</p:attrName>
                                        </p:attrNameLst>
                                      </p:cBhvr>
                                      <p:tavLst>
                                        <p:tav tm="0">
                                          <p:val>
                                            <p:strVal val="ppt_w"/>
                                          </p:val>
                                        </p:tav>
                                        <p:tav tm="100000">
                                          <p:val>
                                            <p:fltVal val="0"/>
                                          </p:val>
                                        </p:tav>
                                      </p:tavLst>
                                    </p:anim>
                                    <p:anim calcmode="lin" valueType="num">
                                      <p:cBhvr>
                                        <p:cTn id="80" dur="500"/>
                                        <p:tgtEl>
                                          <p:spTgt spid="249884"/>
                                        </p:tgtEl>
                                        <p:attrNameLst>
                                          <p:attrName>ppt_h</p:attrName>
                                        </p:attrNameLst>
                                      </p:cBhvr>
                                      <p:tavLst>
                                        <p:tav tm="0">
                                          <p:val>
                                            <p:strVal val="ppt_h"/>
                                          </p:val>
                                        </p:tav>
                                        <p:tav tm="100000">
                                          <p:val>
                                            <p:strVal val="ppt_h"/>
                                          </p:val>
                                        </p:tav>
                                      </p:tavLst>
                                    </p:anim>
                                    <p:set>
                                      <p:cBhvr>
                                        <p:cTn id="81" dur="1" fill="hold">
                                          <p:stCondLst>
                                            <p:cond delay="499"/>
                                          </p:stCondLst>
                                        </p:cTn>
                                        <p:tgtEl>
                                          <p:spTgt spid="249884"/>
                                        </p:tgtEl>
                                        <p:attrNameLst>
                                          <p:attrName>style.visibility</p:attrName>
                                        </p:attrNameLst>
                                      </p:cBhvr>
                                      <p:to>
                                        <p:strVal val="hidden"/>
                                      </p:to>
                                    </p:set>
                                  </p:childTnLst>
                                </p:cTn>
                              </p:par>
                              <p:par>
                                <p:cTn id="82" presetID="17" presetClass="exit" presetSubtype="10" fill="hold" nodeType="withEffect">
                                  <p:stCondLst>
                                    <p:cond delay="0"/>
                                  </p:stCondLst>
                                  <p:childTnLst>
                                    <p:anim calcmode="lin" valueType="num">
                                      <p:cBhvr>
                                        <p:cTn id="83" dur="500"/>
                                        <p:tgtEl>
                                          <p:spTgt spid="249902"/>
                                        </p:tgtEl>
                                        <p:attrNameLst>
                                          <p:attrName>ppt_w</p:attrName>
                                        </p:attrNameLst>
                                      </p:cBhvr>
                                      <p:tavLst>
                                        <p:tav tm="0">
                                          <p:val>
                                            <p:strVal val="ppt_w"/>
                                          </p:val>
                                        </p:tav>
                                        <p:tav tm="100000">
                                          <p:val>
                                            <p:fltVal val="0"/>
                                          </p:val>
                                        </p:tav>
                                      </p:tavLst>
                                    </p:anim>
                                    <p:anim calcmode="lin" valueType="num">
                                      <p:cBhvr>
                                        <p:cTn id="84" dur="500"/>
                                        <p:tgtEl>
                                          <p:spTgt spid="249902"/>
                                        </p:tgtEl>
                                        <p:attrNameLst>
                                          <p:attrName>ppt_h</p:attrName>
                                        </p:attrNameLst>
                                      </p:cBhvr>
                                      <p:tavLst>
                                        <p:tav tm="0">
                                          <p:val>
                                            <p:strVal val="ppt_h"/>
                                          </p:val>
                                        </p:tav>
                                        <p:tav tm="100000">
                                          <p:val>
                                            <p:strVal val="ppt_h"/>
                                          </p:val>
                                        </p:tav>
                                      </p:tavLst>
                                    </p:anim>
                                    <p:set>
                                      <p:cBhvr>
                                        <p:cTn id="85" dur="1" fill="hold">
                                          <p:stCondLst>
                                            <p:cond delay="499"/>
                                          </p:stCondLst>
                                        </p:cTn>
                                        <p:tgtEl>
                                          <p:spTgt spid="249902"/>
                                        </p:tgtEl>
                                        <p:attrNameLst>
                                          <p:attrName>style.visibility</p:attrName>
                                        </p:attrNameLst>
                                      </p:cBhvr>
                                      <p:to>
                                        <p:strVal val="hidden"/>
                                      </p:to>
                                    </p:set>
                                  </p:childTnLst>
                                </p:cTn>
                              </p:par>
                              <p:par>
                                <p:cTn id="86" presetID="17" presetClass="exit" presetSubtype="10" fill="hold" nodeType="withEffect">
                                  <p:stCondLst>
                                    <p:cond delay="0"/>
                                  </p:stCondLst>
                                  <p:childTnLst>
                                    <p:anim calcmode="lin" valueType="num">
                                      <p:cBhvr>
                                        <p:cTn id="87" dur="500"/>
                                        <p:tgtEl>
                                          <p:spTgt spid="249901"/>
                                        </p:tgtEl>
                                        <p:attrNameLst>
                                          <p:attrName>ppt_w</p:attrName>
                                        </p:attrNameLst>
                                      </p:cBhvr>
                                      <p:tavLst>
                                        <p:tav tm="0">
                                          <p:val>
                                            <p:strVal val="ppt_w"/>
                                          </p:val>
                                        </p:tav>
                                        <p:tav tm="100000">
                                          <p:val>
                                            <p:fltVal val="0"/>
                                          </p:val>
                                        </p:tav>
                                      </p:tavLst>
                                    </p:anim>
                                    <p:anim calcmode="lin" valueType="num">
                                      <p:cBhvr>
                                        <p:cTn id="88" dur="500"/>
                                        <p:tgtEl>
                                          <p:spTgt spid="249901"/>
                                        </p:tgtEl>
                                        <p:attrNameLst>
                                          <p:attrName>ppt_h</p:attrName>
                                        </p:attrNameLst>
                                      </p:cBhvr>
                                      <p:tavLst>
                                        <p:tav tm="0">
                                          <p:val>
                                            <p:strVal val="ppt_h"/>
                                          </p:val>
                                        </p:tav>
                                        <p:tav tm="100000">
                                          <p:val>
                                            <p:strVal val="ppt_h"/>
                                          </p:val>
                                        </p:tav>
                                      </p:tavLst>
                                    </p:anim>
                                    <p:set>
                                      <p:cBhvr>
                                        <p:cTn id="89" dur="1" fill="hold">
                                          <p:stCondLst>
                                            <p:cond delay="499"/>
                                          </p:stCondLst>
                                        </p:cTn>
                                        <p:tgtEl>
                                          <p:spTgt spid="249901"/>
                                        </p:tgtEl>
                                        <p:attrNameLst>
                                          <p:attrName>style.visibility</p:attrName>
                                        </p:attrNameLst>
                                      </p:cBhvr>
                                      <p:to>
                                        <p:strVal val="hidden"/>
                                      </p:to>
                                    </p:set>
                                  </p:childTnLst>
                                </p:cTn>
                              </p:par>
                              <p:par>
                                <p:cTn id="90" presetID="17" presetClass="exit" presetSubtype="10" fill="hold" nodeType="withEffect">
                                  <p:stCondLst>
                                    <p:cond delay="0"/>
                                  </p:stCondLst>
                                  <p:childTnLst>
                                    <p:anim calcmode="lin" valueType="num">
                                      <p:cBhvr>
                                        <p:cTn id="91" dur="500"/>
                                        <p:tgtEl>
                                          <p:spTgt spid="249883"/>
                                        </p:tgtEl>
                                        <p:attrNameLst>
                                          <p:attrName>ppt_w</p:attrName>
                                        </p:attrNameLst>
                                      </p:cBhvr>
                                      <p:tavLst>
                                        <p:tav tm="0">
                                          <p:val>
                                            <p:strVal val="ppt_w"/>
                                          </p:val>
                                        </p:tav>
                                        <p:tav tm="100000">
                                          <p:val>
                                            <p:fltVal val="0"/>
                                          </p:val>
                                        </p:tav>
                                      </p:tavLst>
                                    </p:anim>
                                    <p:anim calcmode="lin" valueType="num">
                                      <p:cBhvr>
                                        <p:cTn id="92" dur="500"/>
                                        <p:tgtEl>
                                          <p:spTgt spid="249883"/>
                                        </p:tgtEl>
                                        <p:attrNameLst>
                                          <p:attrName>ppt_h</p:attrName>
                                        </p:attrNameLst>
                                      </p:cBhvr>
                                      <p:tavLst>
                                        <p:tav tm="0">
                                          <p:val>
                                            <p:strVal val="ppt_h"/>
                                          </p:val>
                                        </p:tav>
                                        <p:tav tm="100000">
                                          <p:val>
                                            <p:strVal val="ppt_h"/>
                                          </p:val>
                                        </p:tav>
                                      </p:tavLst>
                                    </p:anim>
                                    <p:set>
                                      <p:cBhvr>
                                        <p:cTn id="93" dur="1" fill="hold">
                                          <p:stCondLst>
                                            <p:cond delay="499"/>
                                          </p:stCondLst>
                                        </p:cTn>
                                        <p:tgtEl>
                                          <p:spTgt spid="249883"/>
                                        </p:tgtEl>
                                        <p:attrNameLst>
                                          <p:attrName>style.visibility</p:attrName>
                                        </p:attrNameLst>
                                      </p:cBhvr>
                                      <p:to>
                                        <p:strVal val="hidden"/>
                                      </p:to>
                                    </p:set>
                                  </p:childTnLst>
                                </p:cTn>
                              </p:par>
                              <p:par>
                                <p:cTn id="94" presetID="17" presetClass="exit" presetSubtype="10" fill="hold" nodeType="withEffect">
                                  <p:stCondLst>
                                    <p:cond delay="0"/>
                                  </p:stCondLst>
                                  <p:childTnLst>
                                    <p:anim calcmode="lin" valueType="num">
                                      <p:cBhvr>
                                        <p:cTn id="95" dur="500"/>
                                        <p:tgtEl>
                                          <p:spTgt spid="249881"/>
                                        </p:tgtEl>
                                        <p:attrNameLst>
                                          <p:attrName>ppt_w</p:attrName>
                                        </p:attrNameLst>
                                      </p:cBhvr>
                                      <p:tavLst>
                                        <p:tav tm="0">
                                          <p:val>
                                            <p:strVal val="ppt_w"/>
                                          </p:val>
                                        </p:tav>
                                        <p:tav tm="100000">
                                          <p:val>
                                            <p:fltVal val="0"/>
                                          </p:val>
                                        </p:tav>
                                      </p:tavLst>
                                    </p:anim>
                                    <p:anim calcmode="lin" valueType="num">
                                      <p:cBhvr>
                                        <p:cTn id="96" dur="500"/>
                                        <p:tgtEl>
                                          <p:spTgt spid="249881"/>
                                        </p:tgtEl>
                                        <p:attrNameLst>
                                          <p:attrName>ppt_h</p:attrName>
                                        </p:attrNameLst>
                                      </p:cBhvr>
                                      <p:tavLst>
                                        <p:tav tm="0">
                                          <p:val>
                                            <p:strVal val="ppt_h"/>
                                          </p:val>
                                        </p:tav>
                                        <p:tav tm="100000">
                                          <p:val>
                                            <p:strVal val="ppt_h"/>
                                          </p:val>
                                        </p:tav>
                                      </p:tavLst>
                                    </p:anim>
                                    <p:set>
                                      <p:cBhvr>
                                        <p:cTn id="97" dur="1" fill="hold">
                                          <p:stCondLst>
                                            <p:cond delay="499"/>
                                          </p:stCondLst>
                                        </p:cTn>
                                        <p:tgtEl>
                                          <p:spTgt spid="249881"/>
                                        </p:tgtEl>
                                        <p:attrNameLst>
                                          <p:attrName>style.visibility</p:attrName>
                                        </p:attrNameLst>
                                      </p:cBhvr>
                                      <p:to>
                                        <p:strVal val="hidden"/>
                                      </p:to>
                                    </p:set>
                                  </p:childTnLst>
                                </p:cTn>
                              </p:par>
                              <p:par>
                                <p:cTn id="98" presetID="17" presetClass="exit" presetSubtype="10" fill="hold" nodeType="withEffect">
                                  <p:stCondLst>
                                    <p:cond delay="0"/>
                                  </p:stCondLst>
                                  <p:childTnLst>
                                    <p:anim calcmode="lin" valueType="num">
                                      <p:cBhvr>
                                        <p:cTn id="99" dur="500"/>
                                        <p:tgtEl>
                                          <p:spTgt spid="249903"/>
                                        </p:tgtEl>
                                        <p:attrNameLst>
                                          <p:attrName>ppt_w</p:attrName>
                                        </p:attrNameLst>
                                      </p:cBhvr>
                                      <p:tavLst>
                                        <p:tav tm="0">
                                          <p:val>
                                            <p:strVal val="ppt_w"/>
                                          </p:val>
                                        </p:tav>
                                        <p:tav tm="100000">
                                          <p:val>
                                            <p:fltVal val="0"/>
                                          </p:val>
                                        </p:tav>
                                      </p:tavLst>
                                    </p:anim>
                                    <p:anim calcmode="lin" valueType="num">
                                      <p:cBhvr>
                                        <p:cTn id="100" dur="500"/>
                                        <p:tgtEl>
                                          <p:spTgt spid="249903"/>
                                        </p:tgtEl>
                                        <p:attrNameLst>
                                          <p:attrName>ppt_h</p:attrName>
                                        </p:attrNameLst>
                                      </p:cBhvr>
                                      <p:tavLst>
                                        <p:tav tm="0">
                                          <p:val>
                                            <p:strVal val="ppt_h"/>
                                          </p:val>
                                        </p:tav>
                                        <p:tav tm="100000">
                                          <p:val>
                                            <p:strVal val="ppt_h"/>
                                          </p:val>
                                        </p:tav>
                                      </p:tavLst>
                                    </p:anim>
                                    <p:set>
                                      <p:cBhvr>
                                        <p:cTn id="101" dur="1" fill="hold">
                                          <p:stCondLst>
                                            <p:cond delay="499"/>
                                          </p:stCondLst>
                                        </p:cTn>
                                        <p:tgtEl>
                                          <p:spTgt spid="249903"/>
                                        </p:tgtEl>
                                        <p:attrNameLst>
                                          <p:attrName>style.visibility</p:attrName>
                                        </p:attrNameLst>
                                      </p:cBhvr>
                                      <p:to>
                                        <p:strVal val="hidden"/>
                                      </p:to>
                                    </p:set>
                                  </p:childTnLst>
                                </p:cTn>
                              </p:par>
                              <p:par>
                                <p:cTn id="102" presetID="17" presetClass="exit" presetSubtype="10" fill="hold" nodeType="withEffect">
                                  <p:stCondLst>
                                    <p:cond delay="0"/>
                                  </p:stCondLst>
                                  <p:childTnLst>
                                    <p:anim calcmode="lin" valueType="num">
                                      <p:cBhvr>
                                        <p:cTn id="103" dur="500"/>
                                        <p:tgtEl>
                                          <p:spTgt spid="249886"/>
                                        </p:tgtEl>
                                        <p:attrNameLst>
                                          <p:attrName>ppt_w</p:attrName>
                                        </p:attrNameLst>
                                      </p:cBhvr>
                                      <p:tavLst>
                                        <p:tav tm="0">
                                          <p:val>
                                            <p:strVal val="ppt_w"/>
                                          </p:val>
                                        </p:tav>
                                        <p:tav tm="100000">
                                          <p:val>
                                            <p:fltVal val="0"/>
                                          </p:val>
                                        </p:tav>
                                      </p:tavLst>
                                    </p:anim>
                                    <p:anim calcmode="lin" valueType="num">
                                      <p:cBhvr>
                                        <p:cTn id="104" dur="500"/>
                                        <p:tgtEl>
                                          <p:spTgt spid="249886"/>
                                        </p:tgtEl>
                                        <p:attrNameLst>
                                          <p:attrName>ppt_h</p:attrName>
                                        </p:attrNameLst>
                                      </p:cBhvr>
                                      <p:tavLst>
                                        <p:tav tm="0">
                                          <p:val>
                                            <p:strVal val="ppt_h"/>
                                          </p:val>
                                        </p:tav>
                                        <p:tav tm="100000">
                                          <p:val>
                                            <p:strVal val="ppt_h"/>
                                          </p:val>
                                        </p:tav>
                                      </p:tavLst>
                                    </p:anim>
                                    <p:set>
                                      <p:cBhvr>
                                        <p:cTn id="105" dur="1" fill="hold">
                                          <p:stCondLst>
                                            <p:cond delay="499"/>
                                          </p:stCondLst>
                                        </p:cTn>
                                        <p:tgtEl>
                                          <p:spTgt spid="249886"/>
                                        </p:tgtEl>
                                        <p:attrNameLst>
                                          <p:attrName>style.visibility</p:attrName>
                                        </p:attrNameLst>
                                      </p:cBhvr>
                                      <p:to>
                                        <p:strVal val="hidden"/>
                                      </p:to>
                                    </p:set>
                                  </p:childTnLst>
                                </p:cTn>
                              </p:par>
                            </p:childTnLst>
                          </p:cTn>
                        </p:par>
                        <p:par>
                          <p:cTn id="106" fill="hold" nodeType="afterGroup">
                            <p:stCondLst>
                              <p:cond delay="500"/>
                            </p:stCondLst>
                            <p:childTnLst>
                              <p:par>
                                <p:cTn id="107" presetID="17" presetClass="exit" presetSubtype="10" fill="hold" grpId="0" nodeType="afterEffect">
                                  <p:stCondLst>
                                    <p:cond delay="0"/>
                                  </p:stCondLst>
                                  <p:childTnLst>
                                    <p:anim calcmode="lin" valueType="num">
                                      <p:cBhvr>
                                        <p:cTn id="108" dur="500"/>
                                        <p:tgtEl>
                                          <p:spTgt spid="249877"/>
                                        </p:tgtEl>
                                        <p:attrNameLst>
                                          <p:attrName>ppt_w</p:attrName>
                                        </p:attrNameLst>
                                      </p:cBhvr>
                                      <p:tavLst>
                                        <p:tav tm="0">
                                          <p:val>
                                            <p:strVal val="ppt_w"/>
                                          </p:val>
                                        </p:tav>
                                        <p:tav tm="100000">
                                          <p:val>
                                            <p:fltVal val="0"/>
                                          </p:val>
                                        </p:tav>
                                      </p:tavLst>
                                    </p:anim>
                                    <p:anim calcmode="lin" valueType="num">
                                      <p:cBhvr>
                                        <p:cTn id="109" dur="500"/>
                                        <p:tgtEl>
                                          <p:spTgt spid="249877"/>
                                        </p:tgtEl>
                                        <p:attrNameLst>
                                          <p:attrName>ppt_h</p:attrName>
                                        </p:attrNameLst>
                                      </p:cBhvr>
                                      <p:tavLst>
                                        <p:tav tm="0">
                                          <p:val>
                                            <p:strVal val="ppt_h"/>
                                          </p:val>
                                        </p:tav>
                                        <p:tav tm="100000">
                                          <p:val>
                                            <p:strVal val="ppt_h"/>
                                          </p:val>
                                        </p:tav>
                                      </p:tavLst>
                                    </p:anim>
                                    <p:set>
                                      <p:cBhvr>
                                        <p:cTn id="110" dur="1" fill="hold">
                                          <p:stCondLst>
                                            <p:cond delay="499"/>
                                          </p:stCondLst>
                                        </p:cTn>
                                        <p:tgtEl>
                                          <p:spTgt spid="249877"/>
                                        </p:tgtEl>
                                        <p:attrNameLst>
                                          <p:attrName>style.visibility</p:attrName>
                                        </p:attrNameLst>
                                      </p:cBhvr>
                                      <p:to>
                                        <p:strVal val="hidden"/>
                                      </p:to>
                                    </p:set>
                                  </p:childTnLst>
                                </p:cTn>
                              </p:par>
                              <p:par>
                                <p:cTn id="111" presetID="17" presetClass="exit" presetSubtype="10" fill="hold" grpId="0" nodeType="withEffect">
                                  <p:stCondLst>
                                    <p:cond delay="0"/>
                                  </p:stCondLst>
                                  <p:childTnLst>
                                    <p:anim calcmode="lin" valueType="num">
                                      <p:cBhvr>
                                        <p:cTn id="112" dur="500"/>
                                        <p:tgtEl>
                                          <p:spTgt spid="249868"/>
                                        </p:tgtEl>
                                        <p:attrNameLst>
                                          <p:attrName>ppt_w</p:attrName>
                                        </p:attrNameLst>
                                      </p:cBhvr>
                                      <p:tavLst>
                                        <p:tav tm="0">
                                          <p:val>
                                            <p:strVal val="ppt_w"/>
                                          </p:val>
                                        </p:tav>
                                        <p:tav tm="100000">
                                          <p:val>
                                            <p:fltVal val="0"/>
                                          </p:val>
                                        </p:tav>
                                      </p:tavLst>
                                    </p:anim>
                                    <p:anim calcmode="lin" valueType="num">
                                      <p:cBhvr>
                                        <p:cTn id="113" dur="500"/>
                                        <p:tgtEl>
                                          <p:spTgt spid="249868"/>
                                        </p:tgtEl>
                                        <p:attrNameLst>
                                          <p:attrName>ppt_h</p:attrName>
                                        </p:attrNameLst>
                                      </p:cBhvr>
                                      <p:tavLst>
                                        <p:tav tm="0">
                                          <p:val>
                                            <p:strVal val="ppt_h"/>
                                          </p:val>
                                        </p:tav>
                                        <p:tav tm="100000">
                                          <p:val>
                                            <p:strVal val="ppt_h"/>
                                          </p:val>
                                        </p:tav>
                                      </p:tavLst>
                                    </p:anim>
                                    <p:set>
                                      <p:cBhvr>
                                        <p:cTn id="114" dur="1" fill="hold">
                                          <p:stCondLst>
                                            <p:cond delay="499"/>
                                          </p:stCondLst>
                                        </p:cTn>
                                        <p:tgtEl>
                                          <p:spTgt spid="249868"/>
                                        </p:tgtEl>
                                        <p:attrNameLst>
                                          <p:attrName>style.visibility</p:attrName>
                                        </p:attrNameLst>
                                      </p:cBhvr>
                                      <p:to>
                                        <p:strVal val="hidden"/>
                                      </p:to>
                                    </p:set>
                                  </p:childTnLst>
                                </p:cTn>
                              </p:par>
                              <p:par>
                                <p:cTn id="115" presetID="17" presetClass="exit" presetSubtype="10" fill="hold" grpId="0" nodeType="withEffect">
                                  <p:stCondLst>
                                    <p:cond delay="0"/>
                                  </p:stCondLst>
                                  <p:childTnLst>
                                    <p:anim calcmode="lin" valueType="num">
                                      <p:cBhvr>
                                        <p:cTn id="116" dur="500"/>
                                        <p:tgtEl>
                                          <p:spTgt spid="249870"/>
                                        </p:tgtEl>
                                        <p:attrNameLst>
                                          <p:attrName>ppt_w</p:attrName>
                                        </p:attrNameLst>
                                      </p:cBhvr>
                                      <p:tavLst>
                                        <p:tav tm="0">
                                          <p:val>
                                            <p:strVal val="ppt_w"/>
                                          </p:val>
                                        </p:tav>
                                        <p:tav tm="100000">
                                          <p:val>
                                            <p:fltVal val="0"/>
                                          </p:val>
                                        </p:tav>
                                      </p:tavLst>
                                    </p:anim>
                                    <p:anim calcmode="lin" valueType="num">
                                      <p:cBhvr>
                                        <p:cTn id="117" dur="500"/>
                                        <p:tgtEl>
                                          <p:spTgt spid="249870"/>
                                        </p:tgtEl>
                                        <p:attrNameLst>
                                          <p:attrName>ppt_h</p:attrName>
                                        </p:attrNameLst>
                                      </p:cBhvr>
                                      <p:tavLst>
                                        <p:tav tm="0">
                                          <p:val>
                                            <p:strVal val="ppt_h"/>
                                          </p:val>
                                        </p:tav>
                                        <p:tav tm="100000">
                                          <p:val>
                                            <p:strVal val="ppt_h"/>
                                          </p:val>
                                        </p:tav>
                                      </p:tavLst>
                                    </p:anim>
                                    <p:set>
                                      <p:cBhvr>
                                        <p:cTn id="118" dur="1" fill="hold">
                                          <p:stCondLst>
                                            <p:cond delay="499"/>
                                          </p:stCondLst>
                                        </p:cTn>
                                        <p:tgtEl>
                                          <p:spTgt spid="249870"/>
                                        </p:tgtEl>
                                        <p:attrNameLst>
                                          <p:attrName>style.visibility</p:attrName>
                                        </p:attrNameLst>
                                      </p:cBhvr>
                                      <p:to>
                                        <p:strVal val="hidden"/>
                                      </p:to>
                                    </p:set>
                                  </p:childTnLst>
                                </p:cTn>
                              </p:par>
                              <p:par>
                                <p:cTn id="119" presetID="17" presetClass="exit" presetSubtype="10" fill="hold" grpId="0" nodeType="withEffect">
                                  <p:stCondLst>
                                    <p:cond delay="0"/>
                                  </p:stCondLst>
                                  <p:childTnLst>
                                    <p:anim calcmode="lin" valueType="num">
                                      <p:cBhvr>
                                        <p:cTn id="120" dur="500"/>
                                        <p:tgtEl>
                                          <p:spTgt spid="249871"/>
                                        </p:tgtEl>
                                        <p:attrNameLst>
                                          <p:attrName>ppt_w</p:attrName>
                                        </p:attrNameLst>
                                      </p:cBhvr>
                                      <p:tavLst>
                                        <p:tav tm="0">
                                          <p:val>
                                            <p:strVal val="ppt_w"/>
                                          </p:val>
                                        </p:tav>
                                        <p:tav tm="100000">
                                          <p:val>
                                            <p:fltVal val="0"/>
                                          </p:val>
                                        </p:tav>
                                      </p:tavLst>
                                    </p:anim>
                                    <p:anim calcmode="lin" valueType="num">
                                      <p:cBhvr>
                                        <p:cTn id="121" dur="500"/>
                                        <p:tgtEl>
                                          <p:spTgt spid="249871"/>
                                        </p:tgtEl>
                                        <p:attrNameLst>
                                          <p:attrName>ppt_h</p:attrName>
                                        </p:attrNameLst>
                                      </p:cBhvr>
                                      <p:tavLst>
                                        <p:tav tm="0">
                                          <p:val>
                                            <p:strVal val="ppt_h"/>
                                          </p:val>
                                        </p:tav>
                                        <p:tav tm="100000">
                                          <p:val>
                                            <p:strVal val="ppt_h"/>
                                          </p:val>
                                        </p:tav>
                                      </p:tavLst>
                                    </p:anim>
                                    <p:set>
                                      <p:cBhvr>
                                        <p:cTn id="122" dur="1" fill="hold">
                                          <p:stCondLst>
                                            <p:cond delay="499"/>
                                          </p:stCondLst>
                                        </p:cTn>
                                        <p:tgtEl>
                                          <p:spTgt spid="249871"/>
                                        </p:tgtEl>
                                        <p:attrNameLst>
                                          <p:attrName>style.visibility</p:attrName>
                                        </p:attrNameLst>
                                      </p:cBhvr>
                                      <p:to>
                                        <p:strVal val="hidden"/>
                                      </p:to>
                                    </p:set>
                                  </p:childTnLst>
                                </p:cTn>
                              </p:par>
                              <p:par>
                                <p:cTn id="123" presetID="17" presetClass="exit" presetSubtype="10" fill="hold" grpId="0" nodeType="withEffect">
                                  <p:stCondLst>
                                    <p:cond delay="0"/>
                                  </p:stCondLst>
                                  <p:childTnLst>
                                    <p:anim calcmode="lin" valueType="num">
                                      <p:cBhvr>
                                        <p:cTn id="124" dur="500"/>
                                        <p:tgtEl>
                                          <p:spTgt spid="249873"/>
                                        </p:tgtEl>
                                        <p:attrNameLst>
                                          <p:attrName>ppt_w</p:attrName>
                                        </p:attrNameLst>
                                      </p:cBhvr>
                                      <p:tavLst>
                                        <p:tav tm="0">
                                          <p:val>
                                            <p:strVal val="ppt_w"/>
                                          </p:val>
                                        </p:tav>
                                        <p:tav tm="100000">
                                          <p:val>
                                            <p:fltVal val="0"/>
                                          </p:val>
                                        </p:tav>
                                      </p:tavLst>
                                    </p:anim>
                                    <p:anim calcmode="lin" valueType="num">
                                      <p:cBhvr>
                                        <p:cTn id="125" dur="500"/>
                                        <p:tgtEl>
                                          <p:spTgt spid="249873"/>
                                        </p:tgtEl>
                                        <p:attrNameLst>
                                          <p:attrName>ppt_h</p:attrName>
                                        </p:attrNameLst>
                                      </p:cBhvr>
                                      <p:tavLst>
                                        <p:tav tm="0">
                                          <p:val>
                                            <p:strVal val="ppt_h"/>
                                          </p:val>
                                        </p:tav>
                                        <p:tav tm="100000">
                                          <p:val>
                                            <p:strVal val="ppt_h"/>
                                          </p:val>
                                        </p:tav>
                                      </p:tavLst>
                                    </p:anim>
                                    <p:set>
                                      <p:cBhvr>
                                        <p:cTn id="126" dur="1" fill="hold">
                                          <p:stCondLst>
                                            <p:cond delay="499"/>
                                          </p:stCondLst>
                                        </p:cTn>
                                        <p:tgtEl>
                                          <p:spTgt spid="249873"/>
                                        </p:tgtEl>
                                        <p:attrNameLst>
                                          <p:attrName>style.visibility</p:attrName>
                                        </p:attrNameLst>
                                      </p:cBhvr>
                                      <p:to>
                                        <p:strVal val="hidden"/>
                                      </p:to>
                                    </p:set>
                                  </p:childTnLst>
                                </p:cTn>
                              </p:par>
                              <p:par>
                                <p:cTn id="127" presetID="17" presetClass="exit" presetSubtype="10" fill="hold" grpId="0" nodeType="withEffect">
                                  <p:stCondLst>
                                    <p:cond delay="0"/>
                                  </p:stCondLst>
                                  <p:childTnLst>
                                    <p:anim calcmode="lin" valueType="num">
                                      <p:cBhvr>
                                        <p:cTn id="128" dur="500"/>
                                        <p:tgtEl>
                                          <p:spTgt spid="249874"/>
                                        </p:tgtEl>
                                        <p:attrNameLst>
                                          <p:attrName>ppt_w</p:attrName>
                                        </p:attrNameLst>
                                      </p:cBhvr>
                                      <p:tavLst>
                                        <p:tav tm="0">
                                          <p:val>
                                            <p:strVal val="ppt_w"/>
                                          </p:val>
                                        </p:tav>
                                        <p:tav tm="100000">
                                          <p:val>
                                            <p:fltVal val="0"/>
                                          </p:val>
                                        </p:tav>
                                      </p:tavLst>
                                    </p:anim>
                                    <p:anim calcmode="lin" valueType="num">
                                      <p:cBhvr>
                                        <p:cTn id="129" dur="500"/>
                                        <p:tgtEl>
                                          <p:spTgt spid="249874"/>
                                        </p:tgtEl>
                                        <p:attrNameLst>
                                          <p:attrName>ppt_h</p:attrName>
                                        </p:attrNameLst>
                                      </p:cBhvr>
                                      <p:tavLst>
                                        <p:tav tm="0">
                                          <p:val>
                                            <p:strVal val="ppt_h"/>
                                          </p:val>
                                        </p:tav>
                                        <p:tav tm="100000">
                                          <p:val>
                                            <p:strVal val="ppt_h"/>
                                          </p:val>
                                        </p:tav>
                                      </p:tavLst>
                                    </p:anim>
                                    <p:set>
                                      <p:cBhvr>
                                        <p:cTn id="130" dur="1" fill="hold">
                                          <p:stCondLst>
                                            <p:cond delay="499"/>
                                          </p:stCondLst>
                                        </p:cTn>
                                        <p:tgtEl>
                                          <p:spTgt spid="249874"/>
                                        </p:tgtEl>
                                        <p:attrNameLst>
                                          <p:attrName>style.visibility</p:attrName>
                                        </p:attrNameLst>
                                      </p:cBhvr>
                                      <p:to>
                                        <p:strVal val="hidden"/>
                                      </p:to>
                                    </p:set>
                                  </p:childTnLst>
                                </p:cTn>
                              </p:par>
                              <p:par>
                                <p:cTn id="131" presetID="17" presetClass="exit" presetSubtype="10" fill="hold" grpId="0" nodeType="withEffect">
                                  <p:stCondLst>
                                    <p:cond delay="0"/>
                                  </p:stCondLst>
                                  <p:childTnLst>
                                    <p:anim calcmode="lin" valueType="num">
                                      <p:cBhvr>
                                        <p:cTn id="132" dur="500"/>
                                        <p:tgtEl>
                                          <p:spTgt spid="249875"/>
                                        </p:tgtEl>
                                        <p:attrNameLst>
                                          <p:attrName>ppt_w</p:attrName>
                                        </p:attrNameLst>
                                      </p:cBhvr>
                                      <p:tavLst>
                                        <p:tav tm="0">
                                          <p:val>
                                            <p:strVal val="ppt_w"/>
                                          </p:val>
                                        </p:tav>
                                        <p:tav tm="100000">
                                          <p:val>
                                            <p:fltVal val="0"/>
                                          </p:val>
                                        </p:tav>
                                      </p:tavLst>
                                    </p:anim>
                                    <p:anim calcmode="lin" valueType="num">
                                      <p:cBhvr>
                                        <p:cTn id="133" dur="500"/>
                                        <p:tgtEl>
                                          <p:spTgt spid="249875"/>
                                        </p:tgtEl>
                                        <p:attrNameLst>
                                          <p:attrName>ppt_h</p:attrName>
                                        </p:attrNameLst>
                                      </p:cBhvr>
                                      <p:tavLst>
                                        <p:tav tm="0">
                                          <p:val>
                                            <p:strVal val="ppt_h"/>
                                          </p:val>
                                        </p:tav>
                                        <p:tav tm="100000">
                                          <p:val>
                                            <p:strVal val="ppt_h"/>
                                          </p:val>
                                        </p:tav>
                                      </p:tavLst>
                                    </p:anim>
                                    <p:set>
                                      <p:cBhvr>
                                        <p:cTn id="134" dur="1" fill="hold">
                                          <p:stCondLst>
                                            <p:cond delay="499"/>
                                          </p:stCondLst>
                                        </p:cTn>
                                        <p:tgtEl>
                                          <p:spTgt spid="249875"/>
                                        </p:tgtEl>
                                        <p:attrNameLst>
                                          <p:attrName>style.visibility</p:attrName>
                                        </p:attrNameLst>
                                      </p:cBhvr>
                                      <p:to>
                                        <p:strVal val="hidden"/>
                                      </p:to>
                                    </p:set>
                                  </p:childTnLst>
                                </p:cTn>
                              </p:par>
                              <p:par>
                                <p:cTn id="135" presetID="17" presetClass="exit" presetSubtype="10" fill="hold" grpId="0" nodeType="withEffect">
                                  <p:stCondLst>
                                    <p:cond delay="0"/>
                                  </p:stCondLst>
                                  <p:childTnLst>
                                    <p:anim calcmode="lin" valueType="num">
                                      <p:cBhvr>
                                        <p:cTn id="136" dur="500"/>
                                        <p:tgtEl>
                                          <p:spTgt spid="249872"/>
                                        </p:tgtEl>
                                        <p:attrNameLst>
                                          <p:attrName>ppt_w</p:attrName>
                                        </p:attrNameLst>
                                      </p:cBhvr>
                                      <p:tavLst>
                                        <p:tav tm="0">
                                          <p:val>
                                            <p:strVal val="ppt_w"/>
                                          </p:val>
                                        </p:tav>
                                        <p:tav tm="100000">
                                          <p:val>
                                            <p:fltVal val="0"/>
                                          </p:val>
                                        </p:tav>
                                      </p:tavLst>
                                    </p:anim>
                                    <p:anim calcmode="lin" valueType="num">
                                      <p:cBhvr>
                                        <p:cTn id="137" dur="500"/>
                                        <p:tgtEl>
                                          <p:spTgt spid="249872"/>
                                        </p:tgtEl>
                                        <p:attrNameLst>
                                          <p:attrName>ppt_h</p:attrName>
                                        </p:attrNameLst>
                                      </p:cBhvr>
                                      <p:tavLst>
                                        <p:tav tm="0">
                                          <p:val>
                                            <p:strVal val="ppt_h"/>
                                          </p:val>
                                        </p:tav>
                                        <p:tav tm="100000">
                                          <p:val>
                                            <p:strVal val="ppt_h"/>
                                          </p:val>
                                        </p:tav>
                                      </p:tavLst>
                                    </p:anim>
                                    <p:set>
                                      <p:cBhvr>
                                        <p:cTn id="138" dur="1" fill="hold">
                                          <p:stCondLst>
                                            <p:cond delay="499"/>
                                          </p:stCondLst>
                                        </p:cTn>
                                        <p:tgtEl>
                                          <p:spTgt spid="249872"/>
                                        </p:tgtEl>
                                        <p:attrNameLst>
                                          <p:attrName>style.visibility</p:attrName>
                                        </p:attrNameLst>
                                      </p:cBhvr>
                                      <p:to>
                                        <p:strVal val="hidden"/>
                                      </p:to>
                                    </p:set>
                                  </p:childTnLst>
                                </p:cTn>
                              </p:par>
                              <p:par>
                                <p:cTn id="139" presetID="17" presetClass="exit" presetSubtype="10" fill="hold" grpId="0" nodeType="withEffect">
                                  <p:stCondLst>
                                    <p:cond delay="0"/>
                                  </p:stCondLst>
                                  <p:childTnLst>
                                    <p:anim calcmode="lin" valueType="num">
                                      <p:cBhvr>
                                        <p:cTn id="140" dur="500"/>
                                        <p:tgtEl>
                                          <p:spTgt spid="249867"/>
                                        </p:tgtEl>
                                        <p:attrNameLst>
                                          <p:attrName>ppt_w</p:attrName>
                                        </p:attrNameLst>
                                      </p:cBhvr>
                                      <p:tavLst>
                                        <p:tav tm="0">
                                          <p:val>
                                            <p:strVal val="ppt_w"/>
                                          </p:val>
                                        </p:tav>
                                        <p:tav tm="100000">
                                          <p:val>
                                            <p:fltVal val="0"/>
                                          </p:val>
                                        </p:tav>
                                      </p:tavLst>
                                    </p:anim>
                                    <p:anim calcmode="lin" valueType="num">
                                      <p:cBhvr>
                                        <p:cTn id="141" dur="500"/>
                                        <p:tgtEl>
                                          <p:spTgt spid="249867"/>
                                        </p:tgtEl>
                                        <p:attrNameLst>
                                          <p:attrName>ppt_h</p:attrName>
                                        </p:attrNameLst>
                                      </p:cBhvr>
                                      <p:tavLst>
                                        <p:tav tm="0">
                                          <p:val>
                                            <p:strVal val="ppt_h"/>
                                          </p:val>
                                        </p:tav>
                                        <p:tav tm="100000">
                                          <p:val>
                                            <p:strVal val="ppt_h"/>
                                          </p:val>
                                        </p:tav>
                                      </p:tavLst>
                                    </p:anim>
                                    <p:set>
                                      <p:cBhvr>
                                        <p:cTn id="142" dur="1" fill="hold">
                                          <p:stCondLst>
                                            <p:cond delay="499"/>
                                          </p:stCondLst>
                                        </p:cTn>
                                        <p:tgtEl>
                                          <p:spTgt spid="249867"/>
                                        </p:tgtEl>
                                        <p:attrNameLst>
                                          <p:attrName>style.visibility</p:attrName>
                                        </p:attrNameLst>
                                      </p:cBhvr>
                                      <p:to>
                                        <p:strVal val="hidden"/>
                                      </p:to>
                                    </p:set>
                                  </p:childTnLst>
                                </p:cTn>
                              </p:par>
                              <p:par>
                                <p:cTn id="143" presetID="17" presetClass="exit" presetSubtype="10" fill="hold" grpId="0" nodeType="withEffect">
                                  <p:stCondLst>
                                    <p:cond delay="0"/>
                                  </p:stCondLst>
                                  <p:childTnLst>
                                    <p:anim calcmode="lin" valueType="num">
                                      <p:cBhvr>
                                        <p:cTn id="144" dur="500"/>
                                        <p:tgtEl>
                                          <p:spTgt spid="249869"/>
                                        </p:tgtEl>
                                        <p:attrNameLst>
                                          <p:attrName>ppt_w</p:attrName>
                                        </p:attrNameLst>
                                      </p:cBhvr>
                                      <p:tavLst>
                                        <p:tav tm="0">
                                          <p:val>
                                            <p:strVal val="ppt_w"/>
                                          </p:val>
                                        </p:tav>
                                        <p:tav tm="100000">
                                          <p:val>
                                            <p:fltVal val="0"/>
                                          </p:val>
                                        </p:tav>
                                      </p:tavLst>
                                    </p:anim>
                                    <p:anim calcmode="lin" valueType="num">
                                      <p:cBhvr>
                                        <p:cTn id="145" dur="500"/>
                                        <p:tgtEl>
                                          <p:spTgt spid="249869"/>
                                        </p:tgtEl>
                                        <p:attrNameLst>
                                          <p:attrName>ppt_h</p:attrName>
                                        </p:attrNameLst>
                                      </p:cBhvr>
                                      <p:tavLst>
                                        <p:tav tm="0">
                                          <p:val>
                                            <p:strVal val="ppt_h"/>
                                          </p:val>
                                        </p:tav>
                                        <p:tav tm="100000">
                                          <p:val>
                                            <p:strVal val="ppt_h"/>
                                          </p:val>
                                        </p:tav>
                                      </p:tavLst>
                                    </p:anim>
                                    <p:set>
                                      <p:cBhvr>
                                        <p:cTn id="146" dur="1" fill="hold">
                                          <p:stCondLst>
                                            <p:cond delay="499"/>
                                          </p:stCondLst>
                                        </p:cTn>
                                        <p:tgtEl>
                                          <p:spTgt spid="249869"/>
                                        </p:tgtEl>
                                        <p:attrNameLst>
                                          <p:attrName>style.visibility</p:attrName>
                                        </p:attrNameLst>
                                      </p:cBhvr>
                                      <p:to>
                                        <p:strVal val="hidden"/>
                                      </p:to>
                                    </p:set>
                                  </p:childTnLst>
                                </p:cTn>
                              </p:par>
                            </p:childTnLst>
                          </p:cTn>
                        </p:par>
                        <p:par>
                          <p:cTn id="147" fill="hold" nodeType="afterGroup">
                            <p:stCondLst>
                              <p:cond delay="1000"/>
                            </p:stCondLst>
                            <p:childTnLst>
                              <p:par>
                                <p:cTn id="148" presetID="5" presetClass="entr" presetSubtype="10" fill="hold" grpId="0" nodeType="afterEffect">
                                  <p:stCondLst>
                                    <p:cond delay="0"/>
                                  </p:stCondLst>
                                  <p:childTnLst>
                                    <p:set>
                                      <p:cBhvr>
                                        <p:cTn id="149" dur="1" fill="hold">
                                          <p:stCondLst>
                                            <p:cond delay="0"/>
                                          </p:stCondLst>
                                        </p:cTn>
                                        <p:tgtEl>
                                          <p:spTgt spid="249904"/>
                                        </p:tgtEl>
                                        <p:attrNameLst>
                                          <p:attrName>style.visibility</p:attrName>
                                        </p:attrNameLst>
                                      </p:cBhvr>
                                      <p:to>
                                        <p:strVal val="visible"/>
                                      </p:to>
                                    </p:set>
                                    <p:animEffect transition="in" filter="checkerboard(across)">
                                      <p:cBhvr>
                                        <p:cTn id="150" dur="500"/>
                                        <p:tgtEl>
                                          <p:spTgt spid="249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7" grpId="0"/>
      <p:bldP spid="249868" grpId="0" animBg="1"/>
      <p:bldP spid="249869" grpId="0"/>
      <p:bldP spid="249870" grpId="0" animBg="1"/>
      <p:bldP spid="249871" grpId="0" animBg="1"/>
      <p:bldP spid="249872" grpId="0" animBg="1"/>
      <p:bldP spid="249873" grpId="0" animBg="1"/>
      <p:bldP spid="249874" grpId="0" animBg="1"/>
      <p:bldP spid="249875" grpId="0" animBg="1"/>
      <p:bldP spid="249877" grpId="0" animBg="1"/>
      <p:bldP spid="249880" grpId="0"/>
      <p:bldP spid="249880" grpId="1"/>
      <p:bldP spid="24990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0" name="Rectangle 4"/>
          <p:cNvSpPr>
            <a:spLocks noChangeArrowheads="1"/>
          </p:cNvSpPr>
          <p:nvPr/>
        </p:nvSpPr>
        <p:spPr bwMode="auto">
          <a:xfrm>
            <a:off x="3048000" y="381000"/>
            <a:ext cx="1905000" cy="533400"/>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buSzPct val="120000"/>
              <a:defRPr/>
            </a:pPr>
            <a:r>
              <a:rPr lang="en-US" sz="3200" b="1" u="sng">
                <a:solidFill>
                  <a:srgbClr val="0E01B7"/>
                </a:solidFill>
                <a:effectLst>
                  <a:outerShdw blurRad="38100" dist="38100" dir="2700000" algn="tl">
                    <a:srgbClr val="000000"/>
                  </a:outerShdw>
                </a:effectLst>
                <a:latin typeface="Arial"/>
              </a:rPr>
              <a:t>Tập đọc</a:t>
            </a:r>
            <a:r>
              <a:rPr lang="en-US" sz="3200">
                <a:solidFill>
                  <a:srgbClr val="0E01B7"/>
                </a:solidFill>
                <a:effectLst>
                  <a:outerShdw blurRad="38100" dist="38100" dir="2700000" algn="tl">
                    <a:srgbClr val="000000"/>
                  </a:outerShdw>
                </a:effectLst>
                <a:latin typeface="Arial"/>
              </a:rPr>
              <a:t> </a:t>
            </a:r>
          </a:p>
        </p:txBody>
      </p:sp>
      <p:sp>
        <p:nvSpPr>
          <p:cNvPr id="9219" name="Text Box 5"/>
          <p:cNvSpPr txBox="1">
            <a:spLocks noChangeArrowheads="1"/>
          </p:cNvSpPr>
          <p:nvPr/>
        </p:nvSpPr>
        <p:spPr bwMode="auto">
          <a:xfrm>
            <a:off x="1676400" y="1066800"/>
            <a:ext cx="6096000" cy="914400"/>
          </a:xfrm>
          <a:prstGeom prst="rect">
            <a:avLst/>
          </a:prstGeom>
          <a:noFill/>
          <a:ln w="9525">
            <a:noFill/>
            <a:miter lim="800000"/>
            <a:headEnd/>
            <a:tailEnd/>
          </a:ln>
        </p:spPr>
        <p:txBody>
          <a:bodyPr>
            <a:spAutoFit/>
          </a:bodyPr>
          <a:lstStyle/>
          <a:p>
            <a:pPr eaLnBrk="1" hangingPunct="1">
              <a:spcBef>
                <a:spcPct val="50000"/>
              </a:spcBef>
            </a:pPr>
            <a:r>
              <a:rPr lang="en-US" sz="2400" b="1">
                <a:solidFill>
                  <a:srgbClr val="D10115"/>
                </a:solidFill>
                <a:latin typeface="Arial" charset="0"/>
              </a:rPr>
              <a:t>TRỐNG ĐỒNG ĐÔNG SƠN</a:t>
            </a:r>
          </a:p>
          <a:p>
            <a:pPr algn="r" eaLnBrk="1" hangingPunct="1">
              <a:spcBef>
                <a:spcPct val="50000"/>
              </a:spcBef>
            </a:pPr>
            <a:r>
              <a:rPr lang="en-US" sz="2000" b="1">
                <a:solidFill>
                  <a:srgbClr val="D10115"/>
                </a:solidFill>
                <a:latin typeface="Arial" charset="0"/>
              </a:rPr>
              <a:t>Theo Nguyễn Văn Huyên</a:t>
            </a:r>
          </a:p>
        </p:txBody>
      </p:sp>
      <p:sp>
        <p:nvSpPr>
          <p:cNvPr id="9220" name="Text Box 6"/>
          <p:cNvSpPr txBox="1">
            <a:spLocks noChangeArrowheads="1"/>
          </p:cNvSpPr>
          <p:nvPr/>
        </p:nvSpPr>
        <p:spPr bwMode="auto">
          <a:xfrm>
            <a:off x="228600" y="1905000"/>
            <a:ext cx="3429000" cy="519113"/>
          </a:xfrm>
          <a:prstGeom prst="rect">
            <a:avLst/>
          </a:prstGeom>
          <a:noFill/>
          <a:ln w="9525">
            <a:noFill/>
            <a:miter lim="800000"/>
            <a:headEnd/>
            <a:tailEnd/>
          </a:ln>
        </p:spPr>
        <p:txBody>
          <a:bodyPr>
            <a:spAutoFit/>
          </a:bodyPr>
          <a:lstStyle/>
          <a:p>
            <a:pPr eaLnBrk="1" hangingPunct="1">
              <a:spcBef>
                <a:spcPct val="50000"/>
              </a:spcBef>
            </a:pPr>
            <a:r>
              <a:rPr lang="en-US" sz="2800" b="1" u="sng">
                <a:solidFill>
                  <a:srgbClr val="000000"/>
                </a:solidFill>
                <a:latin typeface="Arial" charset="0"/>
              </a:rPr>
              <a:t>Luyện đọc</a:t>
            </a:r>
            <a:r>
              <a:rPr lang="en-US" sz="2800" b="1">
                <a:solidFill>
                  <a:srgbClr val="000000"/>
                </a:solidFill>
                <a:latin typeface="Arial" charset="0"/>
              </a:rPr>
              <a:t> </a:t>
            </a:r>
          </a:p>
        </p:txBody>
      </p:sp>
      <p:sp>
        <p:nvSpPr>
          <p:cNvPr id="9221" name="Text Box 7"/>
          <p:cNvSpPr txBox="1">
            <a:spLocks noChangeArrowheads="1"/>
          </p:cNvSpPr>
          <p:nvPr/>
        </p:nvSpPr>
        <p:spPr bwMode="auto">
          <a:xfrm>
            <a:off x="4724400" y="1828800"/>
            <a:ext cx="2971800" cy="519113"/>
          </a:xfrm>
          <a:prstGeom prst="rect">
            <a:avLst/>
          </a:prstGeom>
          <a:noFill/>
          <a:ln w="9525">
            <a:noFill/>
            <a:miter lim="800000"/>
            <a:headEnd/>
            <a:tailEnd/>
          </a:ln>
        </p:spPr>
        <p:txBody>
          <a:bodyPr>
            <a:spAutoFit/>
          </a:bodyPr>
          <a:lstStyle/>
          <a:p>
            <a:pPr eaLnBrk="1" hangingPunct="1">
              <a:spcBef>
                <a:spcPct val="50000"/>
              </a:spcBef>
            </a:pPr>
            <a:r>
              <a:rPr lang="en-US" sz="2800" b="1" u="sng">
                <a:solidFill>
                  <a:srgbClr val="000000"/>
                </a:solidFill>
                <a:latin typeface="Arial" charset="0"/>
              </a:rPr>
              <a:t>Tìm hiểu bài</a:t>
            </a:r>
            <a:r>
              <a:rPr lang="en-US" sz="2800" b="1">
                <a:solidFill>
                  <a:srgbClr val="000000"/>
                </a:solidFill>
                <a:latin typeface="Arial" charset="0"/>
              </a:rPr>
              <a:t> </a:t>
            </a:r>
          </a:p>
        </p:txBody>
      </p:sp>
      <p:sp>
        <p:nvSpPr>
          <p:cNvPr id="9222" name="Line 8"/>
          <p:cNvSpPr>
            <a:spLocks noChangeShapeType="1"/>
          </p:cNvSpPr>
          <p:nvPr/>
        </p:nvSpPr>
        <p:spPr bwMode="auto">
          <a:xfrm flipH="1">
            <a:off x="4572000" y="2438400"/>
            <a:ext cx="0" cy="4419600"/>
          </a:xfrm>
          <a:prstGeom prst="line">
            <a:avLst/>
          </a:prstGeom>
          <a:noFill/>
          <a:ln w="28575">
            <a:solidFill>
              <a:srgbClr val="D10115"/>
            </a:solidFill>
            <a:round/>
            <a:headEnd/>
            <a:tailEnd/>
          </a:ln>
        </p:spPr>
        <p:txBody>
          <a:bodyPr/>
          <a:lstStyle/>
          <a:p>
            <a:endParaRPr lang="en-US"/>
          </a:p>
        </p:txBody>
      </p:sp>
      <p:sp>
        <p:nvSpPr>
          <p:cNvPr id="9223" name="Text Box 9"/>
          <p:cNvSpPr txBox="1">
            <a:spLocks noChangeArrowheads="1"/>
          </p:cNvSpPr>
          <p:nvPr/>
        </p:nvSpPr>
        <p:spPr bwMode="auto">
          <a:xfrm>
            <a:off x="1447800" y="2667000"/>
            <a:ext cx="1066800" cy="366713"/>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vũ công,</a:t>
            </a:r>
          </a:p>
        </p:txBody>
      </p:sp>
      <p:sp>
        <p:nvSpPr>
          <p:cNvPr id="9224" name="Text Box 10"/>
          <p:cNvSpPr txBox="1">
            <a:spLocks noChangeArrowheads="1"/>
          </p:cNvSpPr>
          <p:nvPr/>
        </p:nvSpPr>
        <p:spPr bwMode="auto">
          <a:xfrm>
            <a:off x="2286000" y="2667000"/>
            <a:ext cx="990600" cy="366713"/>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vũ khí ,</a:t>
            </a:r>
          </a:p>
        </p:txBody>
      </p:sp>
      <p:sp>
        <p:nvSpPr>
          <p:cNvPr id="9225" name="Text Box 11"/>
          <p:cNvSpPr txBox="1">
            <a:spLocks noChangeArrowheads="1"/>
          </p:cNvSpPr>
          <p:nvPr/>
        </p:nvSpPr>
        <p:spPr bwMode="auto">
          <a:xfrm>
            <a:off x="3048000" y="2667000"/>
            <a:ext cx="1600200" cy="366713"/>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bay lả bay la</a:t>
            </a:r>
          </a:p>
        </p:txBody>
      </p:sp>
      <p:sp>
        <p:nvSpPr>
          <p:cNvPr id="9226" name="Rectangle 19"/>
          <p:cNvSpPr>
            <a:spLocks noChangeArrowheads="1"/>
          </p:cNvSpPr>
          <p:nvPr/>
        </p:nvSpPr>
        <p:spPr bwMode="auto">
          <a:xfrm>
            <a:off x="609600" y="2362200"/>
            <a:ext cx="4038600" cy="641350"/>
          </a:xfrm>
          <a:prstGeom prst="rect">
            <a:avLst/>
          </a:prstGeom>
          <a:noFill/>
          <a:ln w="9525">
            <a:noFill/>
            <a:miter lim="800000"/>
            <a:headEnd/>
            <a:tailEnd/>
          </a:ln>
        </p:spPr>
        <p:txBody>
          <a:bodyPr>
            <a:spAutoFit/>
          </a:bodyPr>
          <a:lstStyle/>
          <a:p>
            <a:pPr eaLnBrk="1" hangingPunct="1"/>
            <a:r>
              <a:rPr lang="en-US" b="1">
                <a:solidFill>
                  <a:srgbClr val="000000"/>
                </a:solidFill>
                <a:latin typeface="Arial" charset="0"/>
              </a:rPr>
              <a:t>Đọc đúng</a:t>
            </a:r>
            <a:r>
              <a:rPr lang="en-US" b="1">
                <a:latin typeface="Arial" charset="0"/>
              </a:rPr>
              <a:t> </a:t>
            </a:r>
            <a:r>
              <a:rPr lang="en-US">
                <a:latin typeface="Arial" charset="0"/>
              </a:rPr>
              <a:t> :</a:t>
            </a:r>
          </a:p>
          <a:p>
            <a:pPr eaLnBrk="1" hangingPunct="1"/>
            <a:r>
              <a:rPr lang="en-US">
                <a:latin typeface="Arial" charset="0"/>
              </a:rPr>
              <a:t>sắp xếp</a:t>
            </a:r>
            <a:r>
              <a:rPr lang="en-US" b="1">
                <a:latin typeface="Arial" charset="0"/>
              </a:rPr>
              <a:t>,</a:t>
            </a:r>
          </a:p>
        </p:txBody>
      </p:sp>
      <p:sp>
        <p:nvSpPr>
          <p:cNvPr id="9227" name="Text Box 20"/>
          <p:cNvSpPr txBox="1">
            <a:spLocks noChangeArrowheads="1"/>
          </p:cNvSpPr>
          <p:nvPr/>
        </p:nvSpPr>
        <p:spPr bwMode="auto">
          <a:xfrm>
            <a:off x="4495800" y="2286000"/>
            <a:ext cx="1143000" cy="366713"/>
          </a:xfrm>
          <a:prstGeom prst="rect">
            <a:avLst/>
          </a:prstGeom>
          <a:noFill/>
          <a:ln w="9525">
            <a:noFill/>
            <a:miter lim="800000"/>
            <a:headEnd/>
            <a:tailEnd/>
          </a:ln>
        </p:spPr>
        <p:txBody>
          <a:bodyPr>
            <a:spAutoFit/>
          </a:bodyPr>
          <a:lstStyle/>
          <a:p>
            <a:pPr eaLnBrk="1" hangingPunct="1">
              <a:spcBef>
                <a:spcPct val="50000"/>
              </a:spcBef>
            </a:pPr>
            <a:r>
              <a:rPr lang="en-US" b="1">
                <a:solidFill>
                  <a:srgbClr val="D90116"/>
                </a:solidFill>
                <a:latin typeface="Arial" charset="0"/>
              </a:rPr>
              <a:t>Đoạn 1:</a:t>
            </a:r>
          </a:p>
        </p:txBody>
      </p:sp>
      <p:sp>
        <p:nvSpPr>
          <p:cNvPr id="234520" name="Text Box 24"/>
          <p:cNvSpPr txBox="1">
            <a:spLocks noChangeArrowheads="1"/>
          </p:cNvSpPr>
          <p:nvPr/>
        </p:nvSpPr>
        <p:spPr bwMode="auto">
          <a:xfrm>
            <a:off x="4648200" y="2971800"/>
            <a:ext cx="4495800" cy="641350"/>
          </a:xfrm>
          <a:prstGeom prst="rect">
            <a:avLst/>
          </a:prstGeom>
          <a:noFill/>
          <a:ln w="9525">
            <a:noFill/>
            <a:miter lim="800000"/>
            <a:headEnd/>
            <a:tailEnd/>
          </a:ln>
        </p:spPr>
        <p:txBody>
          <a:bodyPr>
            <a:spAutoFit/>
          </a:bodyPr>
          <a:lstStyle/>
          <a:p>
            <a:pPr eaLnBrk="1" hangingPunct="1">
              <a:spcBef>
                <a:spcPct val="50000"/>
              </a:spcBef>
            </a:pPr>
            <a:r>
              <a:rPr lang="en-US" b="1">
                <a:latin typeface="Arial" charset="0"/>
              </a:rPr>
              <a:t>-</a:t>
            </a:r>
            <a:r>
              <a:rPr lang="en-US">
                <a:latin typeface="Arial" charset="0"/>
              </a:rPr>
              <a:t>Trên mặt trống đồng các hoa văn được trang trí, săp xếp như thế nào ?</a:t>
            </a:r>
          </a:p>
        </p:txBody>
      </p:sp>
      <p:pic>
        <p:nvPicPr>
          <p:cNvPr id="234521" name="Picture 25" descr="Tr%E1%BB%91ng_%C4%91%E1%BB%93ng_Ng%E1%BB%8Dc_L%C5%A9_3"/>
          <p:cNvPicPr>
            <a:picLocks noChangeAspect="1" noChangeArrowheads="1"/>
          </p:cNvPicPr>
          <p:nvPr/>
        </p:nvPicPr>
        <p:blipFill>
          <a:blip r:embed="rId3"/>
          <a:srcRect/>
          <a:stretch>
            <a:fillRect/>
          </a:stretch>
        </p:blipFill>
        <p:spPr bwMode="auto">
          <a:xfrm>
            <a:off x="0" y="3124200"/>
            <a:ext cx="4572000" cy="3733800"/>
          </a:xfrm>
          <a:prstGeom prst="rect">
            <a:avLst/>
          </a:prstGeom>
          <a:noFill/>
          <a:ln w="9525">
            <a:noFill/>
            <a:miter lim="800000"/>
            <a:headEnd/>
            <a:tailEnd/>
          </a:ln>
        </p:spPr>
      </p:pic>
      <p:sp>
        <p:nvSpPr>
          <p:cNvPr id="234522" name="Text Box 26"/>
          <p:cNvSpPr txBox="1">
            <a:spLocks noChangeArrowheads="1"/>
          </p:cNvSpPr>
          <p:nvPr/>
        </p:nvSpPr>
        <p:spPr bwMode="auto">
          <a:xfrm>
            <a:off x="5257800" y="2286000"/>
            <a:ext cx="4114800" cy="646113"/>
          </a:xfrm>
          <a:prstGeom prst="rect">
            <a:avLst/>
          </a:prstGeom>
          <a:noFill/>
          <a:ln w="9525">
            <a:noFill/>
            <a:miter lim="800000"/>
            <a:headEnd/>
            <a:tailEnd/>
          </a:ln>
        </p:spPr>
        <p:txBody>
          <a:bodyPr>
            <a:spAutoFit/>
          </a:bodyPr>
          <a:lstStyle/>
          <a:p>
            <a:pPr eaLnBrk="1" hangingPunct="1">
              <a:spcBef>
                <a:spcPct val="50000"/>
              </a:spcBef>
            </a:pPr>
            <a:r>
              <a:rPr lang="en-US" b="1">
                <a:solidFill>
                  <a:srgbClr val="00FFFF"/>
                </a:solidFill>
                <a:latin typeface="Arial" charset="0"/>
              </a:rPr>
              <a:t>Đoạn đầu của bài văn nói lên điều gì?</a:t>
            </a:r>
          </a:p>
        </p:txBody>
      </p:sp>
      <p:sp>
        <p:nvSpPr>
          <p:cNvPr id="234524" name="Text Box 28"/>
          <p:cNvSpPr txBox="1">
            <a:spLocks noChangeArrowheads="1"/>
          </p:cNvSpPr>
          <p:nvPr/>
        </p:nvSpPr>
        <p:spPr bwMode="auto">
          <a:xfrm>
            <a:off x="5562600" y="2286000"/>
            <a:ext cx="3581400" cy="923925"/>
          </a:xfrm>
          <a:prstGeom prst="rect">
            <a:avLst/>
          </a:prstGeom>
          <a:solidFill>
            <a:schemeClr val="tx2"/>
          </a:solidFill>
          <a:ln w="9525">
            <a:noFill/>
            <a:miter lim="800000"/>
            <a:headEnd/>
            <a:tailEnd/>
          </a:ln>
        </p:spPr>
        <p:txBody>
          <a:bodyPr>
            <a:spAutoFit/>
          </a:bodyPr>
          <a:lstStyle/>
          <a:p>
            <a:pPr eaLnBrk="1" hangingPunct="1">
              <a:spcBef>
                <a:spcPct val="50000"/>
              </a:spcBef>
            </a:pPr>
            <a:r>
              <a:rPr lang="en-US" b="1">
                <a:solidFill>
                  <a:srgbClr val="D90116"/>
                </a:solidFill>
                <a:latin typeface="Arial" charset="0"/>
              </a:rPr>
              <a:t>Nói lên sự đa dạng và cách sắp xếp hoa văn của trống đồng Đông Sơn.</a:t>
            </a:r>
          </a:p>
        </p:txBody>
      </p:sp>
      <p:sp>
        <p:nvSpPr>
          <p:cNvPr id="9232" name="Text Box 30"/>
          <p:cNvSpPr txBox="1">
            <a:spLocks noChangeArrowheads="1"/>
          </p:cNvSpPr>
          <p:nvPr/>
        </p:nvSpPr>
        <p:spPr bwMode="auto">
          <a:xfrm flipV="1">
            <a:off x="4648200" y="4038600"/>
            <a:ext cx="1371600" cy="366713"/>
          </a:xfrm>
          <a:prstGeom prst="rect">
            <a:avLst/>
          </a:prstGeom>
          <a:noFill/>
          <a:ln w="9525">
            <a:noFill/>
            <a:miter lim="800000"/>
            <a:headEnd/>
            <a:tailEnd/>
          </a:ln>
        </p:spPr>
        <p:txBody>
          <a:bodyPr rot="10800000">
            <a:spAutoFit/>
          </a:bodyPr>
          <a:lstStyle/>
          <a:p>
            <a:pPr eaLnBrk="1" hangingPunct="1">
              <a:spcBef>
                <a:spcPct val="50000"/>
              </a:spcBef>
            </a:pPr>
            <a:endParaRPr lang="en-US" b="1">
              <a:latin typeface="Arial" charset="0"/>
            </a:endParaRPr>
          </a:p>
        </p:txBody>
      </p:sp>
      <p:sp>
        <p:nvSpPr>
          <p:cNvPr id="234527" name="Text Box 31"/>
          <p:cNvSpPr txBox="1">
            <a:spLocks noChangeArrowheads="1"/>
          </p:cNvSpPr>
          <p:nvPr/>
        </p:nvSpPr>
        <p:spPr bwMode="auto">
          <a:xfrm>
            <a:off x="4648200" y="3124200"/>
            <a:ext cx="990600" cy="646113"/>
          </a:xfrm>
          <a:prstGeom prst="rect">
            <a:avLst/>
          </a:prstGeom>
          <a:noFill/>
          <a:ln w="9525">
            <a:noFill/>
            <a:miter lim="800000"/>
            <a:headEnd/>
            <a:tailEnd/>
          </a:ln>
        </p:spPr>
        <p:txBody>
          <a:bodyPr>
            <a:spAutoFit/>
          </a:bodyPr>
          <a:lstStyle/>
          <a:p>
            <a:pPr eaLnBrk="1" hangingPunct="1">
              <a:spcBef>
                <a:spcPct val="50000"/>
              </a:spcBef>
            </a:pPr>
            <a:r>
              <a:rPr lang="en-US" b="1">
                <a:solidFill>
                  <a:srgbClr val="D90116"/>
                </a:solidFill>
                <a:latin typeface="Arial" charset="0"/>
              </a:rPr>
              <a:t>Đoạn 2:</a:t>
            </a:r>
          </a:p>
        </p:txBody>
      </p:sp>
      <p:sp>
        <p:nvSpPr>
          <p:cNvPr id="234528" name="Text Box 32"/>
          <p:cNvSpPr txBox="1">
            <a:spLocks noChangeArrowheads="1"/>
          </p:cNvSpPr>
          <p:nvPr/>
        </p:nvSpPr>
        <p:spPr bwMode="auto">
          <a:xfrm>
            <a:off x="4572000" y="4038600"/>
            <a:ext cx="4343400" cy="366713"/>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Nổi bật trên hoa văn trống đồng là gì ?</a:t>
            </a:r>
          </a:p>
        </p:txBody>
      </p:sp>
      <p:sp>
        <p:nvSpPr>
          <p:cNvPr id="234529" name="Text Box 33"/>
          <p:cNvSpPr txBox="1">
            <a:spLocks noChangeArrowheads="1"/>
          </p:cNvSpPr>
          <p:nvPr/>
        </p:nvSpPr>
        <p:spPr bwMode="auto">
          <a:xfrm>
            <a:off x="4724400" y="3581400"/>
            <a:ext cx="3886200" cy="366713"/>
          </a:xfrm>
          <a:prstGeom prst="rect">
            <a:avLst/>
          </a:prstGeom>
          <a:noFill/>
          <a:ln w="9525">
            <a:noFill/>
            <a:miter lim="800000"/>
            <a:headEnd/>
            <a:tailEnd/>
          </a:ln>
        </p:spPr>
        <p:txBody>
          <a:bodyPr>
            <a:spAutoFit/>
          </a:bodyPr>
          <a:lstStyle/>
          <a:p>
            <a:pPr eaLnBrk="1" hangingPunct="1">
              <a:spcBef>
                <a:spcPct val="50000"/>
              </a:spcBef>
            </a:pPr>
            <a:r>
              <a:rPr lang="en-US">
                <a:solidFill>
                  <a:schemeClr val="tx2"/>
                </a:solidFill>
                <a:latin typeface="Arial" charset="0"/>
              </a:rPr>
              <a:t>Hình ảnh :con người ,thiên nhiên.</a:t>
            </a:r>
          </a:p>
        </p:txBody>
      </p:sp>
      <p:sp>
        <p:nvSpPr>
          <p:cNvPr id="234530" name="Text Box 34"/>
          <p:cNvSpPr txBox="1">
            <a:spLocks noChangeArrowheads="1"/>
          </p:cNvSpPr>
          <p:nvPr/>
        </p:nvSpPr>
        <p:spPr bwMode="auto">
          <a:xfrm>
            <a:off x="4572000" y="4267200"/>
            <a:ext cx="4343400" cy="641350"/>
          </a:xfrm>
          <a:prstGeom prst="rect">
            <a:avLst/>
          </a:prstGeom>
          <a:noFill/>
          <a:ln w="9525">
            <a:noFill/>
            <a:miter lim="800000"/>
            <a:headEnd/>
            <a:tailEnd/>
          </a:ln>
        </p:spPr>
        <p:txBody>
          <a:bodyPr>
            <a:spAutoFit/>
          </a:bodyPr>
          <a:lstStyle/>
          <a:p>
            <a:pPr eaLnBrk="1" hangingPunct="1">
              <a:spcBef>
                <a:spcPct val="50000"/>
              </a:spcBef>
            </a:pPr>
            <a:r>
              <a:rPr lang="en-US">
                <a:solidFill>
                  <a:srgbClr val="000000"/>
                </a:solidFill>
                <a:latin typeface="Arial" charset="0"/>
              </a:rPr>
              <a:t>-</a:t>
            </a:r>
            <a:r>
              <a:rPr lang="en-US">
                <a:solidFill>
                  <a:schemeClr val="accent1"/>
                </a:solidFill>
                <a:latin typeface="Arial" charset="0"/>
              </a:rPr>
              <a:t>Những hoạt động nào của con người được thể hiện trên trống đồng ?</a:t>
            </a:r>
          </a:p>
        </p:txBody>
      </p:sp>
      <p:sp>
        <p:nvSpPr>
          <p:cNvPr id="234531" name="Text Box 35"/>
          <p:cNvSpPr txBox="1">
            <a:spLocks noChangeArrowheads="1"/>
          </p:cNvSpPr>
          <p:nvPr/>
        </p:nvSpPr>
        <p:spPr bwMode="auto">
          <a:xfrm>
            <a:off x="4724400" y="3886200"/>
            <a:ext cx="2209800" cy="366713"/>
          </a:xfrm>
          <a:prstGeom prst="rect">
            <a:avLst/>
          </a:prstGeom>
          <a:noFill/>
          <a:ln w="9525">
            <a:noFill/>
            <a:miter lim="800000"/>
            <a:headEnd/>
            <a:tailEnd/>
          </a:ln>
        </p:spPr>
        <p:txBody>
          <a:bodyPr>
            <a:spAutoFit/>
          </a:bodyPr>
          <a:lstStyle/>
          <a:p>
            <a:pPr eaLnBrk="1" hangingPunct="1">
              <a:spcBef>
                <a:spcPct val="50000"/>
              </a:spcBef>
            </a:pPr>
            <a:r>
              <a:rPr lang="en-US" b="1">
                <a:solidFill>
                  <a:schemeClr val="tx2"/>
                </a:solidFill>
                <a:latin typeface="Arial" charset="0"/>
              </a:rPr>
              <a:t>Những hoạt động:</a:t>
            </a:r>
          </a:p>
        </p:txBody>
      </p:sp>
      <p:sp>
        <p:nvSpPr>
          <p:cNvPr id="234532" name="Text Box 36"/>
          <p:cNvSpPr txBox="1">
            <a:spLocks noChangeArrowheads="1"/>
          </p:cNvSpPr>
          <p:nvPr/>
        </p:nvSpPr>
        <p:spPr bwMode="auto">
          <a:xfrm>
            <a:off x="4648200" y="4191000"/>
            <a:ext cx="4267200" cy="1477963"/>
          </a:xfrm>
          <a:prstGeom prst="rect">
            <a:avLst/>
          </a:prstGeom>
          <a:noFill/>
          <a:ln w="9525">
            <a:noFill/>
            <a:miter lim="800000"/>
            <a:headEnd/>
            <a:tailEnd/>
          </a:ln>
        </p:spPr>
        <p:txBody>
          <a:bodyPr>
            <a:spAutoFit/>
          </a:bodyPr>
          <a:lstStyle/>
          <a:p>
            <a:pPr eaLnBrk="1" hangingPunct="1">
              <a:spcBef>
                <a:spcPct val="50000"/>
              </a:spcBef>
            </a:pPr>
            <a:r>
              <a:rPr lang="en-US">
                <a:solidFill>
                  <a:schemeClr val="tx2"/>
                </a:solidFill>
                <a:latin typeface="Arial" charset="0"/>
              </a:rPr>
              <a:t> -lao động, đánh cá, săn bắn, đánh trống thổi kèn, cầm vũ khí bảo vệ quê hương,tưng bừng nhảy múa mừng chiến công, cảm tạ thần linh, ghép đôi nam nữ. </a:t>
            </a:r>
          </a:p>
        </p:txBody>
      </p:sp>
      <p:sp>
        <p:nvSpPr>
          <p:cNvPr id="234533" name="Text Box 37"/>
          <p:cNvSpPr txBox="1">
            <a:spLocks noChangeArrowheads="1"/>
          </p:cNvSpPr>
          <p:nvPr/>
        </p:nvSpPr>
        <p:spPr bwMode="auto">
          <a:xfrm>
            <a:off x="4724400" y="5334000"/>
            <a:ext cx="4419600" cy="923925"/>
          </a:xfrm>
          <a:prstGeom prst="rect">
            <a:avLst/>
          </a:prstGeom>
          <a:noFill/>
          <a:ln w="9525">
            <a:noFill/>
            <a:miter lim="800000"/>
            <a:headEnd/>
            <a:tailEnd/>
          </a:ln>
        </p:spPr>
        <p:txBody>
          <a:bodyPr>
            <a:spAutoFit/>
          </a:bodyPr>
          <a:lstStyle/>
          <a:p>
            <a:pPr eaLnBrk="1" hangingPunct="1">
              <a:spcBef>
                <a:spcPct val="50000"/>
              </a:spcBef>
            </a:pPr>
            <a:r>
              <a:rPr lang="en-US">
                <a:solidFill>
                  <a:schemeClr val="accent1"/>
                </a:solidFill>
                <a:latin typeface="Arial" charset="0"/>
              </a:rPr>
              <a:t>Vì sao có thể nói hình ảnh con người chiếm vị trí nổi bật trên hoa văn trống đồng ?</a:t>
            </a:r>
          </a:p>
        </p:txBody>
      </p:sp>
      <p:sp>
        <p:nvSpPr>
          <p:cNvPr id="234536" name="Text Box 40"/>
          <p:cNvSpPr txBox="1">
            <a:spLocks noChangeArrowheads="1"/>
          </p:cNvSpPr>
          <p:nvPr/>
        </p:nvSpPr>
        <p:spPr bwMode="auto">
          <a:xfrm>
            <a:off x="4724400" y="5257800"/>
            <a:ext cx="4419600" cy="1190625"/>
          </a:xfrm>
          <a:prstGeom prst="rect">
            <a:avLst/>
          </a:prstGeom>
          <a:noFill/>
          <a:ln w="9525">
            <a:noFill/>
            <a:miter lim="800000"/>
            <a:headEnd/>
            <a:tailEnd/>
          </a:ln>
        </p:spPr>
        <p:txBody>
          <a:bodyPr>
            <a:spAutoFit/>
          </a:bodyPr>
          <a:lstStyle/>
          <a:p>
            <a:pPr eaLnBrk="1" hangingPunct="1">
              <a:spcBef>
                <a:spcPct val="50000"/>
              </a:spcBef>
            </a:pPr>
            <a:r>
              <a:rPr lang="en-US">
                <a:solidFill>
                  <a:srgbClr val="0E01B7"/>
                </a:solidFill>
                <a:latin typeface="Arial" charset="0"/>
              </a:rPr>
              <a:t>   -</a:t>
            </a:r>
            <a:r>
              <a:rPr lang="en-US">
                <a:solidFill>
                  <a:schemeClr val="tx2"/>
                </a:solidFill>
                <a:latin typeface="Arial" charset="0"/>
              </a:rPr>
              <a:t>Vì đó là những hoạt động thường ngày  còn hình ảnh cánh cò, chim,đàn cá lội …chỉ làm đẹp thêm hình ảnh con người với những khát khao của mình .</a:t>
            </a:r>
          </a:p>
        </p:txBody>
      </p:sp>
      <p:sp>
        <p:nvSpPr>
          <p:cNvPr id="234543" name="Text Box 47"/>
          <p:cNvSpPr txBox="1">
            <a:spLocks noChangeArrowheads="1"/>
          </p:cNvSpPr>
          <p:nvPr/>
        </p:nvSpPr>
        <p:spPr bwMode="auto">
          <a:xfrm>
            <a:off x="4800600" y="2971800"/>
            <a:ext cx="4343400" cy="1190625"/>
          </a:xfrm>
          <a:prstGeom prst="rect">
            <a:avLst/>
          </a:prstGeom>
          <a:noFill/>
          <a:ln w="9525">
            <a:noFill/>
            <a:miter lim="800000"/>
            <a:headEnd/>
            <a:tailEnd/>
          </a:ln>
        </p:spPr>
        <p:txBody>
          <a:bodyPr>
            <a:spAutoFit/>
          </a:bodyPr>
          <a:lstStyle/>
          <a:p>
            <a:pPr>
              <a:spcBef>
                <a:spcPct val="50000"/>
              </a:spcBef>
            </a:pPr>
            <a:r>
              <a:rPr lang="en-US">
                <a:solidFill>
                  <a:schemeClr val="tx2"/>
                </a:solidFill>
                <a:latin typeface="Arial" charset="0"/>
              </a:rPr>
              <a:t> Giữa mặt trống là hình ngôi sao nhiều cánh, hình tròn đồng tâm, hình vũ công nhảy múa, chèo thuyền, hình chim bay, hươu nai có gạc.</a:t>
            </a:r>
          </a:p>
        </p:txBody>
      </p:sp>
      <p:pic>
        <p:nvPicPr>
          <p:cNvPr id="234549" name="clock.avi">
            <a:hlinkClick r:id="" action="ppaction://media"/>
          </p:cNvPr>
          <p:cNvPicPr>
            <a:picLocks noRot="1" noChangeAspect="1" noChangeArrowheads="1"/>
          </p:cNvPicPr>
          <p:nvPr>
            <p:ph idx="1"/>
            <a:videoFile r:link="rId1"/>
          </p:nvPr>
        </p:nvPicPr>
        <p:blipFill>
          <a:blip r:embed="rId4"/>
          <a:srcRect/>
          <a:stretch>
            <a:fillRect/>
          </a:stretch>
        </p:blipFill>
        <p:spPr>
          <a:xfrm>
            <a:off x="2895600" y="5105400"/>
            <a:ext cx="762000" cy="609600"/>
          </a:xfrm>
          <a:noFill/>
        </p:spPr>
      </p:pic>
      <p:sp>
        <p:nvSpPr>
          <p:cNvPr id="234551" name="AutoShape 55"/>
          <p:cNvSpPr>
            <a:spLocks noChangeArrowheads="1"/>
          </p:cNvSpPr>
          <p:nvPr/>
        </p:nvSpPr>
        <p:spPr bwMode="auto">
          <a:xfrm>
            <a:off x="2133600" y="4191000"/>
            <a:ext cx="2286000" cy="914400"/>
          </a:xfrm>
          <a:prstGeom prst="downArrowCallout">
            <a:avLst>
              <a:gd name="adj1" fmla="val 62500"/>
              <a:gd name="adj2" fmla="val 62500"/>
              <a:gd name="adj3" fmla="val 16667"/>
              <a:gd name="adj4" fmla="val 66667"/>
            </a:avLst>
          </a:prstGeom>
          <a:solidFill>
            <a:schemeClr val="accent1"/>
          </a:solidFill>
          <a:ln w="9525">
            <a:solidFill>
              <a:schemeClr val="tx1"/>
            </a:solidFill>
            <a:miter lim="800000"/>
            <a:headEnd/>
            <a:tailEnd/>
          </a:ln>
        </p:spPr>
        <p:txBody>
          <a:bodyPr wrap="none" anchor="ctr"/>
          <a:lstStyle/>
          <a:p>
            <a:endParaRPr lang="en-US">
              <a:latin typeface="Arial" charset="0"/>
            </a:endParaRPr>
          </a:p>
        </p:txBody>
      </p:sp>
      <p:sp>
        <p:nvSpPr>
          <p:cNvPr id="234552" name="Text Box 56"/>
          <p:cNvSpPr txBox="1">
            <a:spLocks noChangeArrowheads="1"/>
          </p:cNvSpPr>
          <p:nvPr/>
        </p:nvSpPr>
        <p:spPr bwMode="auto">
          <a:xfrm>
            <a:off x="2286000" y="4343400"/>
            <a:ext cx="1981200" cy="646113"/>
          </a:xfrm>
          <a:prstGeom prst="rect">
            <a:avLst/>
          </a:prstGeom>
          <a:noFill/>
          <a:ln w="9525">
            <a:noFill/>
            <a:miter lim="800000"/>
            <a:headEnd/>
            <a:tailEnd/>
          </a:ln>
        </p:spPr>
        <p:txBody>
          <a:bodyPr>
            <a:spAutoFit/>
          </a:bodyPr>
          <a:lstStyle/>
          <a:p>
            <a:pPr>
              <a:spcBef>
                <a:spcPct val="50000"/>
              </a:spcBef>
            </a:pPr>
            <a:r>
              <a:rPr lang="en-US" b="1">
                <a:solidFill>
                  <a:srgbClr val="FF3300"/>
                </a:solidFill>
                <a:latin typeface="Arial" charset="0"/>
              </a:rPr>
              <a:t>Thảo luận nhóm 4</a:t>
            </a:r>
          </a:p>
        </p:txBody>
      </p:sp>
      <p:sp>
        <p:nvSpPr>
          <p:cNvPr id="32" name="Title 31"/>
          <p:cNvSpPr>
            <a:spLocks noGrp="1"/>
          </p:cNvSpPr>
          <p:nvPr>
            <p:ph type="title"/>
          </p:nvPr>
        </p:nvSpPr>
        <p:spPr/>
        <p:txBody>
          <a:bodyPr/>
          <a:lstStyle/>
          <a:p>
            <a:pPr eaLnBrk="1" hangingPunct="1">
              <a:defRPr/>
            </a:pPr>
            <a:endParaRPr lang="en-US" smtClean="0">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4520"/>
                                        </p:tgtEl>
                                        <p:attrNameLst>
                                          <p:attrName>style.visibility</p:attrName>
                                        </p:attrNameLst>
                                      </p:cBhvr>
                                      <p:to>
                                        <p:strVal val="visible"/>
                                      </p:to>
                                    </p:set>
                                    <p:animEffect transition="in" filter="blinds(horizontal)">
                                      <p:cBhvr>
                                        <p:cTn id="7" dur="500"/>
                                        <p:tgtEl>
                                          <p:spTgt spid="2345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1000"/>
                                        <p:tgtEl>
                                          <p:spTgt spid="234520"/>
                                        </p:tgtEl>
                                      </p:cBhvr>
                                    </p:animEffect>
                                    <p:set>
                                      <p:cBhvr>
                                        <p:cTn id="12" dur="1" fill="hold">
                                          <p:stCondLst>
                                            <p:cond delay="999"/>
                                          </p:stCondLst>
                                        </p:cTn>
                                        <p:tgtEl>
                                          <p:spTgt spid="234520"/>
                                        </p:tgtEl>
                                        <p:attrNameLst>
                                          <p:attrName>style.visibility</p:attrName>
                                        </p:attrNameLst>
                                      </p:cBhvr>
                                      <p:to>
                                        <p:strVal val="hidden"/>
                                      </p:to>
                                    </p:set>
                                  </p:childTnLst>
                                </p:cTn>
                              </p:par>
                            </p:childTnLst>
                          </p:cTn>
                        </p:par>
                        <p:par>
                          <p:cTn id="13" fill="hold" nodeType="afterGroup">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34543"/>
                                        </p:tgtEl>
                                        <p:attrNameLst>
                                          <p:attrName>style.visibility</p:attrName>
                                        </p:attrNameLst>
                                      </p:cBhvr>
                                      <p:to>
                                        <p:strVal val="visible"/>
                                      </p:to>
                                    </p:set>
                                    <p:animEffect transition="in" filter="blinds(horizontal)">
                                      <p:cBhvr>
                                        <p:cTn id="16" dur="500"/>
                                        <p:tgtEl>
                                          <p:spTgt spid="234543"/>
                                        </p:tgtEl>
                                      </p:cBhvr>
                                    </p:animEffect>
                                  </p:childTnLst>
                                </p:cTn>
                              </p:par>
                            </p:childTnLst>
                          </p:cTn>
                        </p:par>
                        <p:par>
                          <p:cTn id="17" fill="hold" nodeType="afterGroup">
                            <p:stCondLst>
                              <p:cond delay="1500"/>
                            </p:stCondLst>
                            <p:childTnLst>
                              <p:par>
                                <p:cTn id="18" presetID="4" presetClass="entr" presetSubtype="16" fill="hold" nodeType="afterEffect">
                                  <p:stCondLst>
                                    <p:cond delay="0"/>
                                  </p:stCondLst>
                                  <p:childTnLst>
                                    <p:set>
                                      <p:cBhvr>
                                        <p:cTn id="19" dur="1" fill="hold">
                                          <p:stCondLst>
                                            <p:cond delay="0"/>
                                          </p:stCondLst>
                                        </p:cTn>
                                        <p:tgtEl>
                                          <p:spTgt spid="234521"/>
                                        </p:tgtEl>
                                        <p:attrNameLst>
                                          <p:attrName>style.visibility</p:attrName>
                                        </p:attrNameLst>
                                      </p:cBhvr>
                                      <p:to>
                                        <p:strVal val="visible"/>
                                      </p:to>
                                    </p:set>
                                    <p:animEffect transition="in" filter="box(in)">
                                      <p:cBhvr>
                                        <p:cTn id="20" dur="2000"/>
                                        <p:tgtEl>
                                          <p:spTgt spid="23452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34522"/>
                                        </p:tgtEl>
                                        <p:attrNameLst>
                                          <p:attrName>style.visibility</p:attrName>
                                        </p:attrNameLst>
                                      </p:cBhvr>
                                      <p:to>
                                        <p:strVal val="visible"/>
                                      </p:to>
                                    </p:set>
                                    <p:animEffect transition="in" filter="checkerboard(across)">
                                      <p:cBhvr>
                                        <p:cTn id="25" dur="500"/>
                                        <p:tgtEl>
                                          <p:spTgt spid="23452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xit" presetSubtype="16" fill="hold" grpId="1" nodeType="clickEffect">
                                  <p:stCondLst>
                                    <p:cond delay="0"/>
                                  </p:stCondLst>
                                  <p:childTnLst>
                                    <p:animEffect transition="out" filter="diamond(in)">
                                      <p:cBhvr>
                                        <p:cTn id="29" dur="2000"/>
                                        <p:tgtEl>
                                          <p:spTgt spid="234522"/>
                                        </p:tgtEl>
                                      </p:cBhvr>
                                    </p:animEffect>
                                    <p:set>
                                      <p:cBhvr>
                                        <p:cTn id="30" dur="1" fill="hold">
                                          <p:stCondLst>
                                            <p:cond delay="1999"/>
                                          </p:stCondLst>
                                        </p:cTn>
                                        <p:tgtEl>
                                          <p:spTgt spid="234522"/>
                                        </p:tgtEl>
                                        <p:attrNameLst>
                                          <p:attrName>style.visibility</p:attrName>
                                        </p:attrNameLst>
                                      </p:cBhvr>
                                      <p:to>
                                        <p:strVal val="hidden"/>
                                      </p:to>
                                    </p:set>
                                  </p:childTnLst>
                                </p:cTn>
                              </p:par>
                            </p:childTnLst>
                          </p:cTn>
                        </p:par>
                        <p:par>
                          <p:cTn id="31" fill="hold" nodeType="afterGroup">
                            <p:stCondLst>
                              <p:cond delay="2000"/>
                            </p:stCondLst>
                            <p:childTnLst>
                              <p:par>
                                <p:cTn id="32" presetID="3" presetClass="exit" presetSubtype="10" fill="hold" grpId="1" nodeType="afterEffect">
                                  <p:stCondLst>
                                    <p:cond delay="0"/>
                                  </p:stCondLst>
                                  <p:childTnLst>
                                    <p:animEffect transition="out" filter="blinds(horizontal)">
                                      <p:cBhvr>
                                        <p:cTn id="33" dur="500"/>
                                        <p:tgtEl>
                                          <p:spTgt spid="234543"/>
                                        </p:tgtEl>
                                      </p:cBhvr>
                                    </p:animEffect>
                                    <p:set>
                                      <p:cBhvr>
                                        <p:cTn id="34" dur="1" fill="hold">
                                          <p:stCondLst>
                                            <p:cond delay="499"/>
                                          </p:stCondLst>
                                        </p:cTn>
                                        <p:tgtEl>
                                          <p:spTgt spid="234543"/>
                                        </p:tgtEl>
                                        <p:attrNameLst>
                                          <p:attrName>style.visibility</p:attrName>
                                        </p:attrNameLst>
                                      </p:cBhvr>
                                      <p:to>
                                        <p:strVal val="hidden"/>
                                      </p:to>
                                    </p:set>
                                  </p:childTnLst>
                                </p:cTn>
                              </p:par>
                            </p:childTnLst>
                          </p:cTn>
                        </p:par>
                        <p:par>
                          <p:cTn id="35" fill="hold" nodeType="afterGroup">
                            <p:stCondLst>
                              <p:cond delay="2500"/>
                            </p:stCondLst>
                            <p:childTnLst>
                              <p:par>
                                <p:cTn id="36" presetID="3" presetClass="exit" presetSubtype="10" fill="hold" nodeType="afterEffect">
                                  <p:stCondLst>
                                    <p:cond delay="0"/>
                                  </p:stCondLst>
                                  <p:childTnLst>
                                    <p:animEffect transition="out" filter="blinds(horizontal)">
                                      <p:cBhvr>
                                        <p:cTn id="37" dur="500"/>
                                        <p:tgtEl>
                                          <p:spTgt spid="234521"/>
                                        </p:tgtEl>
                                      </p:cBhvr>
                                    </p:animEffect>
                                    <p:set>
                                      <p:cBhvr>
                                        <p:cTn id="38" dur="1" fill="hold">
                                          <p:stCondLst>
                                            <p:cond delay="499"/>
                                          </p:stCondLst>
                                        </p:cTn>
                                        <p:tgtEl>
                                          <p:spTgt spid="234521"/>
                                        </p:tgtEl>
                                        <p:attrNameLst>
                                          <p:attrName>style.visibility</p:attrName>
                                        </p:attrNameLst>
                                      </p:cBhvr>
                                      <p:to>
                                        <p:strVal val="hidden"/>
                                      </p:to>
                                    </p:set>
                                  </p:childTnLst>
                                </p:cTn>
                              </p:par>
                            </p:childTnLst>
                          </p:cTn>
                        </p:par>
                        <p:par>
                          <p:cTn id="39" fill="hold" nodeType="afterGroup">
                            <p:stCondLst>
                              <p:cond delay="3000"/>
                            </p:stCondLst>
                            <p:childTnLst>
                              <p:par>
                                <p:cTn id="40" presetID="4" presetClass="entr" presetSubtype="16" fill="hold" grpId="0" nodeType="afterEffect">
                                  <p:stCondLst>
                                    <p:cond delay="0"/>
                                  </p:stCondLst>
                                  <p:childTnLst>
                                    <p:set>
                                      <p:cBhvr>
                                        <p:cTn id="41" dur="1" fill="hold">
                                          <p:stCondLst>
                                            <p:cond delay="0"/>
                                          </p:stCondLst>
                                        </p:cTn>
                                        <p:tgtEl>
                                          <p:spTgt spid="234524"/>
                                        </p:tgtEl>
                                        <p:attrNameLst>
                                          <p:attrName>style.visibility</p:attrName>
                                        </p:attrNameLst>
                                      </p:cBhvr>
                                      <p:to>
                                        <p:strVal val="visible"/>
                                      </p:to>
                                    </p:set>
                                    <p:animEffect transition="in" filter="box(in)">
                                      <p:cBhvr>
                                        <p:cTn id="42" dur="1000"/>
                                        <p:tgtEl>
                                          <p:spTgt spid="23452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34527"/>
                                        </p:tgtEl>
                                        <p:attrNameLst>
                                          <p:attrName>style.visibility</p:attrName>
                                        </p:attrNameLst>
                                      </p:cBhvr>
                                      <p:to>
                                        <p:strVal val="visible"/>
                                      </p:to>
                                    </p:set>
                                    <p:animEffect transition="in" filter="blinds(horizontal)">
                                      <p:cBhvr>
                                        <p:cTn id="47" dur="500"/>
                                        <p:tgtEl>
                                          <p:spTgt spid="234527"/>
                                        </p:tgtEl>
                                      </p:cBhvr>
                                    </p:animEffect>
                                  </p:childTnLst>
                                </p:cTn>
                              </p:par>
                            </p:childTnLst>
                          </p:cTn>
                        </p:par>
                        <p:par>
                          <p:cTn id="48" fill="hold" nodeType="afterGroup">
                            <p:stCondLst>
                              <p:cond delay="500"/>
                            </p:stCondLst>
                            <p:childTnLst>
                              <p:par>
                                <p:cTn id="49" presetID="4" presetClass="entr" presetSubtype="16" fill="hold" grpId="0" nodeType="afterEffect">
                                  <p:stCondLst>
                                    <p:cond delay="0"/>
                                  </p:stCondLst>
                                  <p:childTnLst>
                                    <p:set>
                                      <p:cBhvr>
                                        <p:cTn id="50" dur="1" fill="hold">
                                          <p:stCondLst>
                                            <p:cond delay="0"/>
                                          </p:stCondLst>
                                        </p:cTn>
                                        <p:tgtEl>
                                          <p:spTgt spid="234528"/>
                                        </p:tgtEl>
                                        <p:attrNameLst>
                                          <p:attrName>style.visibility</p:attrName>
                                        </p:attrNameLst>
                                      </p:cBhvr>
                                      <p:to>
                                        <p:strVal val="visible"/>
                                      </p:to>
                                    </p:set>
                                    <p:animEffect transition="in" filter="box(in)">
                                      <p:cBhvr>
                                        <p:cTn id="51" dur="500"/>
                                        <p:tgtEl>
                                          <p:spTgt spid="23452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xit" presetSubtype="10" fill="hold" grpId="1" nodeType="clickEffect">
                                  <p:stCondLst>
                                    <p:cond delay="0"/>
                                  </p:stCondLst>
                                  <p:childTnLst>
                                    <p:animEffect transition="out" filter="checkerboard(across)">
                                      <p:cBhvr>
                                        <p:cTn id="55" dur="500"/>
                                        <p:tgtEl>
                                          <p:spTgt spid="234528"/>
                                        </p:tgtEl>
                                      </p:cBhvr>
                                    </p:animEffect>
                                    <p:set>
                                      <p:cBhvr>
                                        <p:cTn id="56" dur="1" fill="hold">
                                          <p:stCondLst>
                                            <p:cond delay="499"/>
                                          </p:stCondLst>
                                        </p:cTn>
                                        <p:tgtEl>
                                          <p:spTgt spid="234528"/>
                                        </p:tgtEl>
                                        <p:attrNameLst>
                                          <p:attrName>style.visibility</p:attrName>
                                        </p:attrNameLst>
                                      </p:cBhvr>
                                      <p:to>
                                        <p:strVal val="hidden"/>
                                      </p:to>
                                    </p:set>
                                  </p:childTnLst>
                                </p:cTn>
                              </p:par>
                            </p:childTnLst>
                          </p:cTn>
                        </p:par>
                        <p:par>
                          <p:cTn id="57" fill="hold" nodeType="afterGroup">
                            <p:stCondLst>
                              <p:cond delay="500"/>
                            </p:stCondLst>
                            <p:childTnLst>
                              <p:par>
                                <p:cTn id="58" presetID="4" presetClass="entr" presetSubtype="16" fill="hold" grpId="0" nodeType="afterEffect">
                                  <p:stCondLst>
                                    <p:cond delay="0"/>
                                  </p:stCondLst>
                                  <p:childTnLst>
                                    <p:set>
                                      <p:cBhvr>
                                        <p:cTn id="59" dur="1" fill="hold">
                                          <p:stCondLst>
                                            <p:cond delay="0"/>
                                          </p:stCondLst>
                                        </p:cTn>
                                        <p:tgtEl>
                                          <p:spTgt spid="234529"/>
                                        </p:tgtEl>
                                        <p:attrNameLst>
                                          <p:attrName>style.visibility</p:attrName>
                                        </p:attrNameLst>
                                      </p:cBhvr>
                                      <p:to>
                                        <p:strVal val="visible"/>
                                      </p:to>
                                    </p:set>
                                    <p:animEffect transition="in" filter="box(in)">
                                      <p:cBhvr>
                                        <p:cTn id="60" dur="500"/>
                                        <p:tgtEl>
                                          <p:spTgt spid="23452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234530"/>
                                        </p:tgtEl>
                                        <p:attrNameLst>
                                          <p:attrName>style.visibility</p:attrName>
                                        </p:attrNameLst>
                                      </p:cBhvr>
                                      <p:to>
                                        <p:strVal val="visible"/>
                                      </p:to>
                                    </p:set>
                                    <p:animEffect transition="in" filter="box(in)">
                                      <p:cBhvr>
                                        <p:cTn id="65" dur="500"/>
                                        <p:tgtEl>
                                          <p:spTgt spid="23453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34552"/>
                                        </p:tgtEl>
                                        <p:attrNameLst>
                                          <p:attrName>style.visibility</p:attrName>
                                        </p:attrNameLst>
                                      </p:cBhvr>
                                      <p:to>
                                        <p:strVal val="visible"/>
                                      </p:to>
                                    </p:set>
                                    <p:animEffect transition="in" filter="blinds(horizontal)">
                                      <p:cBhvr>
                                        <p:cTn id="70" dur="500"/>
                                        <p:tgtEl>
                                          <p:spTgt spid="234552"/>
                                        </p:tgtEl>
                                      </p:cBhvr>
                                    </p:animEffect>
                                  </p:childTnLst>
                                </p:cTn>
                              </p:par>
                            </p:childTnLst>
                          </p:cTn>
                        </p:par>
                        <p:par>
                          <p:cTn id="71" fill="hold" nodeType="afterGroup">
                            <p:stCondLst>
                              <p:cond delay="500"/>
                            </p:stCondLst>
                            <p:childTnLst>
                              <p:par>
                                <p:cTn id="72" presetID="3" presetClass="entr" presetSubtype="10" fill="hold" grpId="0" nodeType="afterEffect">
                                  <p:stCondLst>
                                    <p:cond delay="0"/>
                                  </p:stCondLst>
                                  <p:childTnLst>
                                    <p:set>
                                      <p:cBhvr>
                                        <p:cTn id="73" dur="1" fill="hold">
                                          <p:stCondLst>
                                            <p:cond delay="0"/>
                                          </p:stCondLst>
                                        </p:cTn>
                                        <p:tgtEl>
                                          <p:spTgt spid="234551"/>
                                        </p:tgtEl>
                                        <p:attrNameLst>
                                          <p:attrName>style.visibility</p:attrName>
                                        </p:attrNameLst>
                                      </p:cBhvr>
                                      <p:to>
                                        <p:strVal val="visible"/>
                                      </p:to>
                                    </p:set>
                                    <p:animEffect transition="in" filter="blinds(horizontal)">
                                      <p:cBhvr>
                                        <p:cTn id="74" dur="500"/>
                                        <p:tgtEl>
                                          <p:spTgt spid="234551"/>
                                        </p:tgtEl>
                                      </p:cBhvr>
                                    </p:animEffect>
                                  </p:childTnLst>
                                </p:cTn>
                              </p:par>
                            </p:childTnLst>
                          </p:cTn>
                        </p:par>
                        <p:par>
                          <p:cTn id="75" fill="hold" nodeType="afterGroup">
                            <p:stCondLst>
                              <p:cond delay="1000"/>
                            </p:stCondLst>
                            <p:childTnLst>
                              <p:par>
                                <p:cTn id="76" presetID="5" presetClass="entr" presetSubtype="10" fill="hold" nodeType="afterEffect">
                                  <p:stCondLst>
                                    <p:cond delay="0"/>
                                  </p:stCondLst>
                                  <p:childTnLst>
                                    <p:set>
                                      <p:cBhvr>
                                        <p:cTn id="77" dur="1" fill="hold">
                                          <p:stCondLst>
                                            <p:cond delay="0"/>
                                          </p:stCondLst>
                                        </p:cTn>
                                        <p:tgtEl>
                                          <p:spTgt spid="234549"/>
                                        </p:tgtEl>
                                        <p:attrNameLst>
                                          <p:attrName>style.visibility</p:attrName>
                                        </p:attrNameLst>
                                      </p:cBhvr>
                                      <p:to>
                                        <p:strVal val="visible"/>
                                      </p:to>
                                    </p:set>
                                    <p:animEffect transition="in" filter="checkerboard(across)">
                                      <p:cBhvr>
                                        <p:cTn id="78" dur="2000"/>
                                        <p:tgtEl>
                                          <p:spTgt spid="234549"/>
                                        </p:tgtEl>
                                      </p:cBhvr>
                                    </p:animEffect>
                                  </p:childTnLst>
                                </p:cTn>
                              </p:par>
                            </p:childTnLst>
                          </p:cTn>
                        </p:par>
                        <p:par>
                          <p:cTn id="79" fill="hold" nodeType="afterGroup">
                            <p:stCondLst>
                              <p:cond delay="3000"/>
                            </p:stCondLst>
                            <p:childTnLst>
                              <p:par>
                                <p:cTn id="80" presetID="1" presetClass="mediacall" presetSubtype="0" fill="hold" nodeType="afterEffect">
                                  <p:stCondLst>
                                    <p:cond delay="0"/>
                                  </p:stCondLst>
                                  <p:childTnLst>
                                    <p:cmd type="call" cmd="playFrom(0.0)">
                                      <p:cBhvr>
                                        <p:cTn id="81" dur="12000" fill="hold"/>
                                        <p:tgtEl>
                                          <p:spTgt spid="234549"/>
                                        </p:tgtEl>
                                      </p:cBhvr>
                                    </p:cmd>
                                  </p:childTnLst>
                                </p:cTn>
                              </p:par>
                            </p:childTnLst>
                          </p:cTn>
                        </p:par>
                        <p:par>
                          <p:cTn id="82" fill="hold" nodeType="afterGroup">
                            <p:stCondLst>
                              <p:cond delay="15000"/>
                            </p:stCondLst>
                            <p:childTnLst>
                              <p:par>
                                <p:cTn id="83" presetID="3" presetClass="exit" presetSubtype="10" fill="hold" grpId="1" nodeType="afterEffect">
                                  <p:stCondLst>
                                    <p:cond delay="0"/>
                                  </p:stCondLst>
                                  <p:childTnLst>
                                    <p:animEffect transition="out" filter="blinds(horizontal)">
                                      <p:cBhvr>
                                        <p:cTn id="84" dur="500"/>
                                        <p:tgtEl>
                                          <p:spTgt spid="234552"/>
                                        </p:tgtEl>
                                      </p:cBhvr>
                                    </p:animEffect>
                                    <p:set>
                                      <p:cBhvr>
                                        <p:cTn id="85" dur="1" fill="hold">
                                          <p:stCondLst>
                                            <p:cond delay="499"/>
                                          </p:stCondLst>
                                        </p:cTn>
                                        <p:tgtEl>
                                          <p:spTgt spid="234552"/>
                                        </p:tgtEl>
                                        <p:attrNameLst>
                                          <p:attrName>style.visibility</p:attrName>
                                        </p:attrNameLst>
                                      </p:cBhvr>
                                      <p:to>
                                        <p:strVal val="hidden"/>
                                      </p:to>
                                    </p:set>
                                  </p:childTnLst>
                                </p:cTn>
                              </p:par>
                            </p:childTnLst>
                          </p:cTn>
                        </p:par>
                        <p:par>
                          <p:cTn id="86" fill="hold" nodeType="afterGroup">
                            <p:stCondLst>
                              <p:cond delay="15500"/>
                            </p:stCondLst>
                            <p:childTnLst>
                              <p:par>
                                <p:cTn id="87" presetID="3" presetClass="exit" presetSubtype="10" fill="hold" grpId="1" nodeType="afterEffect">
                                  <p:stCondLst>
                                    <p:cond delay="0"/>
                                  </p:stCondLst>
                                  <p:childTnLst>
                                    <p:animEffect transition="out" filter="blinds(horizontal)">
                                      <p:cBhvr>
                                        <p:cTn id="88" dur="500"/>
                                        <p:tgtEl>
                                          <p:spTgt spid="234551"/>
                                        </p:tgtEl>
                                      </p:cBhvr>
                                    </p:animEffect>
                                    <p:set>
                                      <p:cBhvr>
                                        <p:cTn id="89" dur="1" fill="hold">
                                          <p:stCondLst>
                                            <p:cond delay="499"/>
                                          </p:stCondLst>
                                        </p:cTn>
                                        <p:tgtEl>
                                          <p:spTgt spid="234551"/>
                                        </p:tgtEl>
                                        <p:attrNameLst>
                                          <p:attrName>style.visibility</p:attrName>
                                        </p:attrNameLst>
                                      </p:cBhvr>
                                      <p:to>
                                        <p:strVal val="hidden"/>
                                      </p:to>
                                    </p:set>
                                  </p:childTnLst>
                                </p:cTn>
                              </p:par>
                            </p:childTnLst>
                          </p:cTn>
                        </p:par>
                        <p:par>
                          <p:cTn id="90" fill="hold" nodeType="afterGroup">
                            <p:stCondLst>
                              <p:cond delay="16000"/>
                            </p:stCondLst>
                            <p:childTnLst>
                              <p:par>
                                <p:cTn id="91" presetID="3" presetClass="exit" presetSubtype="10" fill="hold" nodeType="afterEffect">
                                  <p:stCondLst>
                                    <p:cond delay="0"/>
                                  </p:stCondLst>
                                  <p:childTnLst>
                                    <p:animEffect transition="out" filter="blinds(horizontal)">
                                      <p:cBhvr>
                                        <p:cTn id="92" dur="500"/>
                                        <p:tgtEl>
                                          <p:spTgt spid="234549"/>
                                        </p:tgtEl>
                                      </p:cBhvr>
                                    </p:animEffect>
                                    <p:set>
                                      <p:cBhvr>
                                        <p:cTn id="93" dur="1" fill="hold">
                                          <p:stCondLst>
                                            <p:cond delay="499"/>
                                          </p:stCondLst>
                                        </p:cTn>
                                        <p:tgtEl>
                                          <p:spTgt spid="234549"/>
                                        </p:tgtEl>
                                        <p:attrNameLst>
                                          <p:attrName>style.visibility</p:attrName>
                                        </p:attrNameLst>
                                      </p:cBhvr>
                                      <p:to>
                                        <p:strVal val="hidden"/>
                                      </p:to>
                                    </p:set>
                                    <p:cmd type="call" cmd="stop">
                                      <p:cBhvr>
                                        <p:cTn id="94" dur="1">
                                          <p:stCondLst>
                                            <p:cond delay="499"/>
                                          </p:stCondLst>
                                        </p:cTn>
                                        <p:tgtEl>
                                          <p:spTgt spid="234549"/>
                                        </p:tgtEl>
                                      </p:cBhvr>
                                    </p:cmd>
                                  </p:childTnLst>
                                </p:cTn>
                              </p:par>
                            </p:childTnLst>
                          </p:cTn>
                        </p:par>
                        <p:par>
                          <p:cTn id="95" fill="hold" nodeType="afterGroup">
                            <p:stCondLst>
                              <p:cond delay="16500"/>
                            </p:stCondLst>
                            <p:childTnLst>
                              <p:par>
                                <p:cTn id="96" presetID="3" presetClass="exit" presetSubtype="10" fill="hold" grpId="1" nodeType="afterEffect">
                                  <p:stCondLst>
                                    <p:cond delay="0"/>
                                  </p:stCondLst>
                                  <p:childTnLst>
                                    <p:animEffect transition="out" filter="blinds(horizontal)">
                                      <p:cBhvr>
                                        <p:cTn id="97" dur="500"/>
                                        <p:tgtEl>
                                          <p:spTgt spid="234530"/>
                                        </p:tgtEl>
                                      </p:cBhvr>
                                    </p:animEffect>
                                    <p:set>
                                      <p:cBhvr>
                                        <p:cTn id="98" dur="1" fill="hold">
                                          <p:stCondLst>
                                            <p:cond delay="499"/>
                                          </p:stCondLst>
                                        </p:cTn>
                                        <p:tgtEl>
                                          <p:spTgt spid="234530"/>
                                        </p:tgtEl>
                                        <p:attrNameLst>
                                          <p:attrName>style.visibility</p:attrName>
                                        </p:attrNameLst>
                                      </p:cBhvr>
                                      <p:to>
                                        <p:strVal val="hidden"/>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234531"/>
                                        </p:tgtEl>
                                        <p:attrNameLst>
                                          <p:attrName>style.visibility</p:attrName>
                                        </p:attrNameLst>
                                      </p:cBhvr>
                                      <p:to>
                                        <p:strVal val="visible"/>
                                      </p:to>
                                    </p:set>
                                    <p:animEffect transition="in" filter="blinds(horizontal)">
                                      <p:cBhvr>
                                        <p:cTn id="103" dur="500"/>
                                        <p:tgtEl>
                                          <p:spTgt spid="234531"/>
                                        </p:tgtEl>
                                      </p:cBhvr>
                                    </p:animEffect>
                                  </p:childTnLst>
                                </p:cTn>
                              </p:par>
                            </p:childTnLst>
                          </p:cTn>
                        </p:par>
                        <p:par>
                          <p:cTn id="104" fill="hold" nodeType="afterGroup">
                            <p:stCondLst>
                              <p:cond delay="500"/>
                            </p:stCondLst>
                            <p:childTnLst>
                              <p:par>
                                <p:cTn id="105" presetID="4" presetClass="entr" presetSubtype="16" fill="hold" grpId="0" nodeType="afterEffect">
                                  <p:stCondLst>
                                    <p:cond delay="0"/>
                                  </p:stCondLst>
                                  <p:childTnLst>
                                    <p:set>
                                      <p:cBhvr>
                                        <p:cTn id="106" dur="1" fill="hold">
                                          <p:stCondLst>
                                            <p:cond delay="0"/>
                                          </p:stCondLst>
                                        </p:cTn>
                                        <p:tgtEl>
                                          <p:spTgt spid="234532"/>
                                        </p:tgtEl>
                                        <p:attrNameLst>
                                          <p:attrName>style.visibility</p:attrName>
                                        </p:attrNameLst>
                                      </p:cBhvr>
                                      <p:to>
                                        <p:strVal val="visible"/>
                                      </p:to>
                                    </p:set>
                                    <p:animEffect transition="in" filter="box(in)">
                                      <p:cBhvr>
                                        <p:cTn id="107" dur="500"/>
                                        <p:tgtEl>
                                          <p:spTgt spid="234532"/>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34533"/>
                                        </p:tgtEl>
                                        <p:attrNameLst>
                                          <p:attrName>style.visibility</p:attrName>
                                        </p:attrNameLst>
                                      </p:cBhvr>
                                      <p:to>
                                        <p:strVal val="visible"/>
                                      </p:to>
                                    </p:set>
                                    <p:animEffect transition="in" filter="blinds(horizontal)">
                                      <p:cBhvr>
                                        <p:cTn id="112" dur="500"/>
                                        <p:tgtEl>
                                          <p:spTgt spid="234533"/>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 presetClass="exit" presetSubtype="10" fill="hold" grpId="1" nodeType="clickEffect">
                                  <p:stCondLst>
                                    <p:cond delay="0"/>
                                  </p:stCondLst>
                                  <p:childTnLst>
                                    <p:animEffect transition="out" filter="blinds(horizontal)">
                                      <p:cBhvr>
                                        <p:cTn id="116" dur="500"/>
                                        <p:tgtEl>
                                          <p:spTgt spid="234533"/>
                                        </p:tgtEl>
                                      </p:cBhvr>
                                    </p:animEffect>
                                    <p:set>
                                      <p:cBhvr>
                                        <p:cTn id="117" dur="1" fill="hold">
                                          <p:stCondLst>
                                            <p:cond delay="499"/>
                                          </p:stCondLst>
                                        </p:cTn>
                                        <p:tgtEl>
                                          <p:spTgt spid="234533"/>
                                        </p:tgtEl>
                                        <p:attrNameLst>
                                          <p:attrName>style.visibility</p:attrName>
                                        </p:attrNameLst>
                                      </p:cBhvr>
                                      <p:to>
                                        <p:strVal val="hidden"/>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234536"/>
                                        </p:tgtEl>
                                        <p:attrNameLst>
                                          <p:attrName>style.visibility</p:attrName>
                                        </p:attrNameLst>
                                      </p:cBhvr>
                                      <p:to>
                                        <p:strVal val="visible"/>
                                      </p:to>
                                    </p:set>
                                    <p:animEffect transition="in" filter="blinds(horizontal)">
                                      <p:cBhvr>
                                        <p:cTn id="122" dur="500"/>
                                        <p:tgtEl>
                                          <p:spTgt spid="234536"/>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5" presetClass="exit" presetSubtype="10" fill="hold" grpId="1" nodeType="clickEffect">
                                  <p:stCondLst>
                                    <p:cond delay="0"/>
                                  </p:stCondLst>
                                  <p:childTnLst>
                                    <p:animEffect transition="out" filter="checkerboard(across)">
                                      <p:cBhvr>
                                        <p:cTn id="126" dur="500"/>
                                        <p:tgtEl>
                                          <p:spTgt spid="234536"/>
                                        </p:tgtEl>
                                      </p:cBhvr>
                                    </p:animEffect>
                                    <p:set>
                                      <p:cBhvr>
                                        <p:cTn id="127" dur="1" fill="hold">
                                          <p:stCondLst>
                                            <p:cond delay="499"/>
                                          </p:stCondLst>
                                        </p:cTn>
                                        <p:tgtEl>
                                          <p:spTgt spid="234536"/>
                                        </p:tgtEl>
                                        <p:attrNameLst>
                                          <p:attrName>style.visibility</p:attrName>
                                        </p:attrNameLst>
                                      </p:cBhvr>
                                      <p:to>
                                        <p:strVal val="hidden"/>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7" presetClass="exit" presetSubtype="10" fill="hold" grpId="2" nodeType="clickEffect">
                                  <p:stCondLst>
                                    <p:cond delay="0"/>
                                  </p:stCondLst>
                                  <p:childTnLst>
                                    <p:anim calcmode="lin" valueType="num">
                                      <p:cBhvr>
                                        <p:cTn id="131" dur="500"/>
                                        <p:tgtEl>
                                          <p:spTgt spid="234520"/>
                                        </p:tgtEl>
                                        <p:attrNameLst>
                                          <p:attrName>ppt_w</p:attrName>
                                        </p:attrNameLst>
                                      </p:cBhvr>
                                      <p:tavLst>
                                        <p:tav tm="0">
                                          <p:val>
                                            <p:strVal val="ppt_w"/>
                                          </p:val>
                                        </p:tav>
                                        <p:tav tm="100000">
                                          <p:val>
                                            <p:fltVal val="0"/>
                                          </p:val>
                                        </p:tav>
                                      </p:tavLst>
                                    </p:anim>
                                    <p:anim calcmode="lin" valueType="num">
                                      <p:cBhvr>
                                        <p:cTn id="132" dur="500"/>
                                        <p:tgtEl>
                                          <p:spTgt spid="234520"/>
                                        </p:tgtEl>
                                        <p:attrNameLst>
                                          <p:attrName>ppt_h</p:attrName>
                                        </p:attrNameLst>
                                      </p:cBhvr>
                                      <p:tavLst>
                                        <p:tav tm="0">
                                          <p:val>
                                            <p:strVal val="ppt_h"/>
                                          </p:val>
                                        </p:tav>
                                        <p:tav tm="100000">
                                          <p:val>
                                            <p:strVal val="ppt_h"/>
                                          </p:val>
                                        </p:tav>
                                      </p:tavLst>
                                    </p:anim>
                                    <p:set>
                                      <p:cBhvr>
                                        <p:cTn id="133" dur="1" fill="hold">
                                          <p:stCondLst>
                                            <p:cond delay="499"/>
                                          </p:stCondLst>
                                        </p:cTn>
                                        <p:tgtEl>
                                          <p:spTgt spid="2345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4" restart="whenNotActive" fill="hold" evtFilter="cancelBubble" nodeType="interactiveSeq">
                <p:stCondLst>
                  <p:cond evt="onClick" delay="0">
                    <p:tgtEl>
                      <p:spTgt spid="234549"/>
                    </p:tgtEl>
                  </p:cond>
                </p:stCondLst>
                <p:endSync evt="end" delay="0">
                  <p:rtn val="all"/>
                </p:endSync>
                <p:childTnLst>
                  <p:par>
                    <p:cTn id="135" fill="hold" nodeType="clickPar">
                      <p:stCondLst>
                        <p:cond delay="0"/>
                      </p:stCondLst>
                      <p:childTnLst>
                        <p:par>
                          <p:cTn id="136" fill="hold" nodeType="withGroup">
                            <p:stCondLst>
                              <p:cond delay="0"/>
                            </p:stCondLst>
                            <p:childTnLst>
                              <p:par>
                                <p:cTn id="137" presetID="1" presetClass="mediacall" presetSubtype="0" fill="hold" nodeType="clickEffect">
                                  <p:stCondLst>
                                    <p:cond delay="0"/>
                                  </p:stCondLst>
                                  <p:childTnLst>
                                    <p:cmd type="call" cmd="playFrom(0.0)">
                                      <p:cBhvr>
                                        <p:cTn id="138" dur="12000" fill="hold"/>
                                        <p:tgtEl>
                                          <p:spTgt spid="234549"/>
                                        </p:tgtEl>
                                      </p:cBhvr>
                                    </p:cmd>
                                  </p:childTnLst>
                                </p:cTn>
                              </p:par>
                            </p:childTnLst>
                          </p:cTn>
                        </p:par>
                      </p:childTnLst>
                    </p:cTn>
                  </p:par>
                </p:childTnLst>
              </p:cTn>
              <p:nextCondLst>
                <p:cond evt="onClick" delay="0">
                  <p:tgtEl>
                    <p:spTgt spid="234549"/>
                  </p:tgtEl>
                </p:cond>
              </p:nextCondLst>
            </p:seq>
            <p:video>
              <p:cMediaNode>
                <p:cTn id="139" fill="hold" display="0">
                  <p:stCondLst>
                    <p:cond delay="indefinite"/>
                  </p:stCondLst>
                  <p:endCondLst>
                    <p:cond evt="onNext" delay="0">
                      <p:tgtEl>
                        <p:sldTgt/>
                      </p:tgtEl>
                    </p:cond>
                    <p:cond evt="onPrev" delay="0">
                      <p:tgtEl>
                        <p:sldTgt/>
                      </p:tgtEl>
                    </p:cond>
                  </p:endCondLst>
                </p:cTn>
                <p:tgtEl>
                  <p:spTgt spid="234549"/>
                </p:tgtEl>
              </p:cMediaNode>
            </p:video>
          </p:childTnLst>
        </p:cTn>
      </p:par>
    </p:tnLst>
    <p:bldLst>
      <p:bldP spid="234520" grpId="0"/>
      <p:bldP spid="234520" grpId="1"/>
      <p:bldP spid="234520" grpId="2"/>
      <p:bldP spid="234522" grpId="0"/>
      <p:bldP spid="234522" grpId="1"/>
      <p:bldP spid="234524" grpId="0" animBg="1"/>
      <p:bldP spid="234527" grpId="0"/>
      <p:bldP spid="234528" grpId="0"/>
      <p:bldP spid="234528" grpId="1"/>
      <p:bldP spid="234529" grpId="0"/>
      <p:bldP spid="234530" grpId="0"/>
      <p:bldP spid="234530" grpId="1"/>
      <p:bldP spid="234531" grpId="0"/>
      <p:bldP spid="234532" grpId="0"/>
      <p:bldP spid="234533" grpId="0"/>
      <p:bldP spid="234533" grpId="1"/>
      <p:bldP spid="234536" grpId="0"/>
      <p:bldP spid="234536" grpId="1"/>
      <p:bldP spid="234543" grpId="0"/>
      <p:bldP spid="234543" grpId="1"/>
      <p:bldP spid="234551" grpId="0" animBg="1"/>
      <p:bldP spid="234551" grpId="1" animBg="1"/>
      <p:bldP spid="234552" grpId="0"/>
      <p:bldP spid="23455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4" name="Rectangle 4"/>
          <p:cNvSpPr>
            <a:spLocks noChangeArrowheads="1"/>
          </p:cNvSpPr>
          <p:nvPr/>
        </p:nvSpPr>
        <p:spPr bwMode="auto">
          <a:xfrm>
            <a:off x="381000" y="2209800"/>
            <a:ext cx="3962400" cy="3154363"/>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120000"/>
              <a:defRPr/>
            </a:pPr>
            <a:r>
              <a:rPr lang="en-US" sz="2000" b="1">
                <a:solidFill>
                  <a:srgbClr val="000000"/>
                </a:solidFill>
                <a:effectLst>
                  <a:outerShdw blurRad="38100" dist="38100" dir="2700000" algn="tl">
                    <a:srgbClr val="FFFFFF"/>
                  </a:outerShdw>
                </a:effectLst>
                <a:latin typeface="Arial"/>
              </a:rPr>
              <a:t>Đọc đúng </a:t>
            </a:r>
            <a:r>
              <a:rPr lang="en-US" sz="3200">
                <a:solidFill>
                  <a:srgbClr val="000000"/>
                </a:solidFill>
                <a:effectLst>
                  <a:outerShdw blurRad="38100" dist="38100" dir="2700000" algn="tl">
                    <a:srgbClr val="FFFFFF"/>
                  </a:outerShdw>
                </a:effectLst>
                <a:latin typeface="Arial"/>
              </a:rPr>
              <a:t>:</a:t>
            </a:r>
          </a:p>
          <a:p>
            <a:pPr marL="342900" indent="-342900" eaLnBrk="1" hangingPunct="1">
              <a:spcBef>
                <a:spcPct val="20000"/>
              </a:spcBef>
              <a:buClr>
                <a:schemeClr val="hlink"/>
              </a:buClr>
              <a:buSzPct val="120000"/>
              <a:buFontTx/>
              <a:buChar char="•"/>
              <a:defRPr/>
            </a:pPr>
            <a:r>
              <a:rPr lang="en-US">
                <a:effectLst>
                  <a:outerShdw blurRad="38100" dist="38100" dir="2700000" algn="tl">
                    <a:srgbClr val="000000"/>
                  </a:outerShdw>
                </a:effectLst>
                <a:latin typeface="Arial"/>
              </a:rPr>
              <a:t>sắp xếp </a:t>
            </a:r>
          </a:p>
        </p:txBody>
      </p:sp>
      <p:sp>
        <p:nvSpPr>
          <p:cNvPr id="235525" name="Rectangle 5"/>
          <p:cNvSpPr>
            <a:spLocks noChangeArrowheads="1"/>
          </p:cNvSpPr>
          <p:nvPr/>
        </p:nvSpPr>
        <p:spPr bwMode="auto">
          <a:xfrm>
            <a:off x="3048000" y="457200"/>
            <a:ext cx="1905000" cy="914400"/>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buSzPct val="120000"/>
              <a:defRPr/>
            </a:pPr>
            <a:r>
              <a:rPr lang="en-US" sz="2800" b="1" u="sng">
                <a:solidFill>
                  <a:srgbClr val="000000"/>
                </a:solidFill>
                <a:effectLst>
                  <a:outerShdw blurRad="38100" dist="38100" dir="2700000" algn="tl">
                    <a:srgbClr val="FFFFFF"/>
                  </a:outerShdw>
                </a:effectLst>
                <a:latin typeface="Arial"/>
              </a:rPr>
              <a:t>Tập đọc</a:t>
            </a:r>
            <a:r>
              <a:rPr lang="en-US" sz="2800">
                <a:solidFill>
                  <a:srgbClr val="000000"/>
                </a:solidFill>
                <a:effectLst>
                  <a:outerShdw blurRad="38100" dist="38100" dir="2700000" algn="tl">
                    <a:srgbClr val="FFFFFF"/>
                  </a:outerShdw>
                </a:effectLst>
                <a:latin typeface="Arial"/>
              </a:rPr>
              <a:t> </a:t>
            </a:r>
          </a:p>
        </p:txBody>
      </p:sp>
      <p:sp>
        <p:nvSpPr>
          <p:cNvPr id="10244" name="Text Box 6"/>
          <p:cNvSpPr txBox="1">
            <a:spLocks noChangeArrowheads="1"/>
          </p:cNvSpPr>
          <p:nvPr/>
        </p:nvSpPr>
        <p:spPr bwMode="auto">
          <a:xfrm>
            <a:off x="1676400" y="914400"/>
            <a:ext cx="6096000" cy="914400"/>
          </a:xfrm>
          <a:prstGeom prst="rect">
            <a:avLst/>
          </a:prstGeom>
          <a:noFill/>
          <a:ln w="9525">
            <a:noFill/>
            <a:miter lim="800000"/>
            <a:headEnd/>
            <a:tailEnd/>
          </a:ln>
        </p:spPr>
        <p:txBody>
          <a:bodyPr>
            <a:spAutoFit/>
          </a:bodyPr>
          <a:lstStyle/>
          <a:p>
            <a:pPr eaLnBrk="1" hangingPunct="1">
              <a:spcBef>
                <a:spcPct val="50000"/>
              </a:spcBef>
            </a:pPr>
            <a:r>
              <a:rPr lang="en-US" sz="2400" b="1">
                <a:solidFill>
                  <a:srgbClr val="D10115"/>
                </a:solidFill>
                <a:latin typeface="Arial" charset="0"/>
              </a:rPr>
              <a:t>       TRỐNG ĐỒNG ĐÔNG SƠN</a:t>
            </a:r>
          </a:p>
          <a:p>
            <a:pPr algn="r" eaLnBrk="1" hangingPunct="1">
              <a:spcBef>
                <a:spcPct val="50000"/>
              </a:spcBef>
            </a:pPr>
            <a:r>
              <a:rPr lang="en-US" sz="2000" b="1">
                <a:solidFill>
                  <a:srgbClr val="D10115"/>
                </a:solidFill>
                <a:latin typeface="Arial" charset="0"/>
              </a:rPr>
              <a:t>Theo Nguyễn Văn Huyên </a:t>
            </a:r>
          </a:p>
        </p:txBody>
      </p:sp>
      <p:sp>
        <p:nvSpPr>
          <p:cNvPr id="10245" name="Text Box 7"/>
          <p:cNvSpPr txBox="1">
            <a:spLocks noChangeArrowheads="1"/>
          </p:cNvSpPr>
          <p:nvPr/>
        </p:nvSpPr>
        <p:spPr bwMode="auto">
          <a:xfrm>
            <a:off x="685800" y="1676400"/>
            <a:ext cx="3429000" cy="457200"/>
          </a:xfrm>
          <a:prstGeom prst="rect">
            <a:avLst/>
          </a:prstGeom>
          <a:noFill/>
          <a:ln w="9525">
            <a:noFill/>
            <a:miter lim="800000"/>
            <a:headEnd/>
            <a:tailEnd/>
          </a:ln>
        </p:spPr>
        <p:txBody>
          <a:bodyPr>
            <a:spAutoFit/>
          </a:bodyPr>
          <a:lstStyle/>
          <a:p>
            <a:pPr eaLnBrk="1" hangingPunct="1">
              <a:spcBef>
                <a:spcPct val="50000"/>
              </a:spcBef>
            </a:pPr>
            <a:r>
              <a:rPr lang="en-US" sz="2400" b="1" u="sng">
                <a:solidFill>
                  <a:srgbClr val="000000"/>
                </a:solidFill>
                <a:latin typeface="Arial" charset="0"/>
              </a:rPr>
              <a:t>Luyện đọc</a:t>
            </a:r>
            <a:r>
              <a:rPr lang="en-US" sz="2400" b="1">
                <a:latin typeface="Arial" charset="0"/>
              </a:rPr>
              <a:t> </a:t>
            </a:r>
          </a:p>
        </p:txBody>
      </p:sp>
      <p:sp>
        <p:nvSpPr>
          <p:cNvPr id="10246" name="Text Box 8"/>
          <p:cNvSpPr txBox="1">
            <a:spLocks noChangeArrowheads="1"/>
          </p:cNvSpPr>
          <p:nvPr/>
        </p:nvSpPr>
        <p:spPr bwMode="auto">
          <a:xfrm>
            <a:off x="4800600" y="1676400"/>
            <a:ext cx="2971800" cy="519113"/>
          </a:xfrm>
          <a:prstGeom prst="rect">
            <a:avLst/>
          </a:prstGeom>
          <a:noFill/>
          <a:ln w="9525">
            <a:noFill/>
            <a:miter lim="800000"/>
            <a:headEnd/>
            <a:tailEnd/>
          </a:ln>
        </p:spPr>
        <p:txBody>
          <a:bodyPr>
            <a:spAutoFit/>
          </a:bodyPr>
          <a:lstStyle/>
          <a:p>
            <a:pPr eaLnBrk="1" hangingPunct="1">
              <a:spcBef>
                <a:spcPct val="50000"/>
              </a:spcBef>
            </a:pPr>
            <a:r>
              <a:rPr lang="en-US" sz="2400" b="1" u="sng">
                <a:solidFill>
                  <a:srgbClr val="000000"/>
                </a:solidFill>
                <a:latin typeface="Arial" charset="0"/>
              </a:rPr>
              <a:t>Tìm hiểu bài</a:t>
            </a:r>
            <a:r>
              <a:rPr lang="en-US" sz="2800" b="1">
                <a:solidFill>
                  <a:srgbClr val="000000"/>
                </a:solidFill>
                <a:latin typeface="Arial" charset="0"/>
              </a:rPr>
              <a:t> </a:t>
            </a:r>
          </a:p>
        </p:txBody>
      </p:sp>
      <p:sp>
        <p:nvSpPr>
          <p:cNvPr id="10247" name="Line 9"/>
          <p:cNvSpPr>
            <a:spLocks noChangeShapeType="1"/>
          </p:cNvSpPr>
          <p:nvPr/>
        </p:nvSpPr>
        <p:spPr bwMode="auto">
          <a:xfrm flipH="1">
            <a:off x="4495800" y="1981200"/>
            <a:ext cx="0" cy="4419600"/>
          </a:xfrm>
          <a:prstGeom prst="line">
            <a:avLst/>
          </a:prstGeom>
          <a:noFill/>
          <a:ln w="28575">
            <a:solidFill>
              <a:srgbClr val="D10115"/>
            </a:solidFill>
            <a:round/>
            <a:headEnd/>
            <a:tailEnd/>
          </a:ln>
        </p:spPr>
        <p:txBody>
          <a:bodyPr/>
          <a:lstStyle/>
          <a:p>
            <a:endParaRPr lang="en-US"/>
          </a:p>
        </p:txBody>
      </p:sp>
      <p:sp>
        <p:nvSpPr>
          <p:cNvPr id="10248" name="Text Box 10"/>
          <p:cNvSpPr txBox="1">
            <a:spLocks noChangeArrowheads="1"/>
          </p:cNvSpPr>
          <p:nvPr/>
        </p:nvSpPr>
        <p:spPr bwMode="auto">
          <a:xfrm>
            <a:off x="1600200" y="2743200"/>
            <a:ext cx="1066800" cy="366713"/>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vũ công,</a:t>
            </a:r>
          </a:p>
        </p:txBody>
      </p:sp>
      <p:sp>
        <p:nvSpPr>
          <p:cNvPr id="10249" name="Text Box 11"/>
          <p:cNvSpPr txBox="1">
            <a:spLocks noChangeArrowheads="1"/>
          </p:cNvSpPr>
          <p:nvPr/>
        </p:nvSpPr>
        <p:spPr bwMode="auto">
          <a:xfrm>
            <a:off x="2438400" y="2743200"/>
            <a:ext cx="990600" cy="366713"/>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vũ khí ,</a:t>
            </a:r>
          </a:p>
        </p:txBody>
      </p:sp>
      <p:sp>
        <p:nvSpPr>
          <p:cNvPr id="10250" name="Text Box 12"/>
          <p:cNvSpPr txBox="1">
            <a:spLocks noChangeArrowheads="1"/>
          </p:cNvSpPr>
          <p:nvPr/>
        </p:nvSpPr>
        <p:spPr bwMode="auto">
          <a:xfrm>
            <a:off x="3124200" y="2743200"/>
            <a:ext cx="1600200" cy="366713"/>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bay lả bay la</a:t>
            </a:r>
          </a:p>
        </p:txBody>
      </p:sp>
      <p:sp>
        <p:nvSpPr>
          <p:cNvPr id="10251" name="Text Box 22"/>
          <p:cNvSpPr txBox="1">
            <a:spLocks noChangeArrowheads="1"/>
          </p:cNvSpPr>
          <p:nvPr/>
        </p:nvSpPr>
        <p:spPr bwMode="auto">
          <a:xfrm>
            <a:off x="5486400" y="2209800"/>
            <a:ext cx="3657600" cy="923925"/>
          </a:xfrm>
          <a:prstGeom prst="rect">
            <a:avLst/>
          </a:prstGeom>
          <a:solidFill>
            <a:schemeClr val="folHlink"/>
          </a:solidFill>
          <a:ln w="9525">
            <a:noFill/>
            <a:miter lim="800000"/>
            <a:headEnd/>
            <a:tailEnd/>
          </a:ln>
        </p:spPr>
        <p:txBody>
          <a:bodyPr>
            <a:spAutoFit/>
          </a:bodyPr>
          <a:lstStyle/>
          <a:p>
            <a:pPr eaLnBrk="1" hangingPunct="1">
              <a:spcBef>
                <a:spcPct val="50000"/>
              </a:spcBef>
            </a:pPr>
            <a:r>
              <a:rPr lang="en-US">
                <a:solidFill>
                  <a:srgbClr val="FF0000"/>
                </a:solidFill>
                <a:latin typeface="Arial" charset="0"/>
              </a:rPr>
              <a:t>Nói lên sự đa dạng và cách sắp xếp hoa văn của trống đồng Đông Sơn.</a:t>
            </a:r>
          </a:p>
        </p:txBody>
      </p:sp>
      <p:sp>
        <p:nvSpPr>
          <p:cNvPr id="10252" name="Text Box 23"/>
          <p:cNvSpPr txBox="1">
            <a:spLocks noChangeArrowheads="1"/>
          </p:cNvSpPr>
          <p:nvPr/>
        </p:nvSpPr>
        <p:spPr bwMode="auto">
          <a:xfrm>
            <a:off x="4419600" y="3048000"/>
            <a:ext cx="990600" cy="646113"/>
          </a:xfrm>
          <a:prstGeom prst="rect">
            <a:avLst/>
          </a:prstGeom>
          <a:noFill/>
          <a:ln w="9525">
            <a:noFill/>
            <a:miter lim="800000"/>
            <a:headEnd/>
            <a:tailEnd/>
          </a:ln>
        </p:spPr>
        <p:txBody>
          <a:bodyPr>
            <a:spAutoFit/>
          </a:bodyPr>
          <a:lstStyle/>
          <a:p>
            <a:pPr eaLnBrk="1" hangingPunct="1">
              <a:spcBef>
                <a:spcPct val="50000"/>
              </a:spcBef>
            </a:pPr>
            <a:r>
              <a:rPr lang="en-US" b="1">
                <a:solidFill>
                  <a:srgbClr val="D90116"/>
                </a:solidFill>
                <a:latin typeface="Arial" charset="0"/>
              </a:rPr>
              <a:t>Đoạn 2:</a:t>
            </a:r>
          </a:p>
        </p:txBody>
      </p:sp>
      <p:sp>
        <p:nvSpPr>
          <p:cNvPr id="235544" name="Text Box 24"/>
          <p:cNvSpPr txBox="1">
            <a:spLocks noChangeArrowheads="1"/>
          </p:cNvSpPr>
          <p:nvPr/>
        </p:nvSpPr>
        <p:spPr bwMode="auto">
          <a:xfrm>
            <a:off x="4495800" y="3886200"/>
            <a:ext cx="4419600" cy="366713"/>
          </a:xfrm>
          <a:prstGeom prst="rect">
            <a:avLst/>
          </a:prstGeom>
          <a:noFill/>
          <a:ln w="9525">
            <a:noFill/>
            <a:miter lim="800000"/>
            <a:headEnd/>
            <a:tailEnd/>
          </a:ln>
        </p:spPr>
        <p:txBody>
          <a:bodyPr>
            <a:spAutoFit/>
          </a:bodyPr>
          <a:lstStyle/>
          <a:p>
            <a:pPr eaLnBrk="1" hangingPunct="1">
              <a:spcBef>
                <a:spcPct val="50000"/>
              </a:spcBef>
            </a:pPr>
            <a:r>
              <a:rPr lang="en-US">
                <a:solidFill>
                  <a:srgbClr val="00FFFF"/>
                </a:solidFill>
                <a:latin typeface="Arial" charset="0"/>
              </a:rPr>
              <a:t>Hình ảnh :con người ,thiên nhiên.</a:t>
            </a:r>
          </a:p>
        </p:txBody>
      </p:sp>
      <p:sp>
        <p:nvSpPr>
          <p:cNvPr id="235545" name="Text Box 25"/>
          <p:cNvSpPr txBox="1">
            <a:spLocks noChangeArrowheads="1"/>
          </p:cNvSpPr>
          <p:nvPr/>
        </p:nvSpPr>
        <p:spPr bwMode="auto">
          <a:xfrm>
            <a:off x="4495800" y="4114800"/>
            <a:ext cx="1905000" cy="646113"/>
          </a:xfrm>
          <a:prstGeom prst="rect">
            <a:avLst/>
          </a:prstGeom>
          <a:noFill/>
          <a:ln w="9525">
            <a:noFill/>
            <a:miter lim="800000"/>
            <a:headEnd/>
            <a:tailEnd/>
          </a:ln>
        </p:spPr>
        <p:txBody>
          <a:bodyPr>
            <a:spAutoFit/>
          </a:bodyPr>
          <a:lstStyle/>
          <a:p>
            <a:pPr eaLnBrk="1" hangingPunct="1">
              <a:spcBef>
                <a:spcPct val="50000"/>
              </a:spcBef>
            </a:pPr>
            <a:r>
              <a:rPr lang="en-US">
                <a:solidFill>
                  <a:srgbClr val="00FFFF"/>
                </a:solidFill>
                <a:latin typeface="Arial" charset="0"/>
              </a:rPr>
              <a:t>Những hoạt động</a:t>
            </a:r>
            <a:r>
              <a:rPr lang="en-US">
                <a:solidFill>
                  <a:srgbClr val="0E01B7"/>
                </a:solidFill>
                <a:latin typeface="Arial" charset="0"/>
              </a:rPr>
              <a:t>:</a:t>
            </a:r>
          </a:p>
        </p:txBody>
      </p:sp>
      <p:sp>
        <p:nvSpPr>
          <p:cNvPr id="235546" name="Text Box 26"/>
          <p:cNvSpPr txBox="1">
            <a:spLocks noChangeArrowheads="1"/>
          </p:cNvSpPr>
          <p:nvPr/>
        </p:nvSpPr>
        <p:spPr bwMode="auto">
          <a:xfrm>
            <a:off x="4572000" y="4343400"/>
            <a:ext cx="4572000" cy="1190625"/>
          </a:xfrm>
          <a:prstGeom prst="rect">
            <a:avLst/>
          </a:prstGeom>
          <a:noFill/>
          <a:ln w="9525">
            <a:noFill/>
            <a:miter lim="800000"/>
            <a:headEnd/>
            <a:tailEnd/>
          </a:ln>
        </p:spPr>
        <p:txBody>
          <a:bodyPr>
            <a:spAutoFit/>
          </a:bodyPr>
          <a:lstStyle/>
          <a:p>
            <a:pPr eaLnBrk="1" hangingPunct="1">
              <a:spcBef>
                <a:spcPct val="50000"/>
              </a:spcBef>
            </a:pPr>
            <a:r>
              <a:rPr lang="en-US">
                <a:solidFill>
                  <a:srgbClr val="0E01B7"/>
                </a:solidFill>
                <a:latin typeface="Arial" charset="0"/>
              </a:rPr>
              <a:t> -</a:t>
            </a:r>
            <a:r>
              <a:rPr lang="en-US">
                <a:solidFill>
                  <a:srgbClr val="00FFFF"/>
                </a:solidFill>
                <a:latin typeface="Arial" charset="0"/>
              </a:rPr>
              <a:t>lao động ,đánh cá ,săn bắn ,đánh trống thổi kèn ,cầm vũ khí bảo vệ quê hương,tưng bừng nhảy múa mừng chiến công ,cảm tạ thần linh, ghép đôi nam nữ. </a:t>
            </a:r>
          </a:p>
        </p:txBody>
      </p:sp>
      <p:sp>
        <p:nvSpPr>
          <p:cNvPr id="235547" name="Text Box 27"/>
          <p:cNvSpPr txBox="1">
            <a:spLocks noChangeArrowheads="1"/>
          </p:cNvSpPr>
          <p:nvPr/>
        </p:nvSpPr>
        <p:spPr bwMode="auto">
          <a:xfrm>
            <a:off x="4572000" y="5410200"/>
            <a:ext cx="4572000" cy="1190625"/>
          </a:xfrm>
          <a:prstGeom prst="rect">
            <a:avLst/>
          </a:prstGeom>
          <a:noFill/>
          <a:ln w="9525">
            <a:noFill/>
            <a:miter lim="800000"/>
            <a:headEnd/>
            <a:tailEnd/>
          </a:ln>
        </p:spPr>
        <p:txBody>
          <a:bodyPr>
            <a:spAutoFit/>
          </a:bodyPr>
          <a:lstStyle/>
          <a:p>
            <a:pPr eaLnBrk="1" hangingPunct="1">
              <a:spcBef>
                <a:spcPct val="50000"/>
              </a:spcBef>
            </a:pPr>
            <a:r>
              <a:rPr lang="en-US">
                <a:solidFill>
                  <a:srgbClr val="0E01B7"/>
                </a:solidFill>
                <a:latin typeface="Arial" charset="0"/>
              </a:rPr>
              <a:t>-</a:t>
            </a:r>
            <a:r>
              <a:rPr lang="en-US">
                <a:solidFill>
                  <a:srgbClr val="00FFFF"/>
                </a:solidFill>
                <a:latin typeface="Arial" charset="0"/>
              </a:rPr>
              <a:t>Vì đó là những hoạt động thường ngày  còn hình ảnh cánh cò ,chim,đàn cá lội …chỉ làm đẹp thêm hình ảnh con người với những khát khao của mình .</a:t>
            </a:r>
          </a:p>
        </p:txBody>
      </p:sp>
      <p:sp>
        <p:nvSpPr>
          <p:cNvPr id="10257" name="Text Box 28"/>
          <p:cNvSpPr txBox="1">
            <a:spLocks noChangeArrowheads="1"/>
          </p:cNvSpPr>
          <p:nvPr/>
        </p:nvSpPr>
        <p:spPr bwMode="auto">
          <a:xfrm>
            <a:off x="4419600" y="2286000"/>
            <a:ext cx="1219200" cy="366713"/>
          </a:xfrm>
          <a:prstGeom prst="rect">
            <a:avLst/>
          </a:prstGeom>
          <a:noFill/>
          <a:ln w="9525">
            <a:noFill/>
            <a:miter lim="800000"/>
            <a:headEnd/>
            <a:tailEnd/>
          </a:ln>
        </p:spPr>
        <p:txBody>
          <a:bodyPr>
            <a:spAutoFit/>
          </a:bodyPr>
          <a:lstStyle/>
          <a:p>
            <a:pPr eaLnBrk="1" hangingPunct="1">
              <a:spcBef>
                <a:spcPct val="50000"/>
              </a:spcBef>
            </a:pPr>
            <a:r>
              <a:rPr lang="en-US" b="1">
                <a:solidFill>
                  <a:srgbClr val="D90116"/>
                </a:solidFill>
                <a:latin typeface="Arial" charset="0"/>
              </a:rPr>
              <a:t>Đoạn 1:</a:t>
            </a:r>
          </a:p>
        </p:txBody>
      </p:sp>
      <p:sp>
        <p:nvSpPr>
          <p:cNvPr id="235549" name="Text Box 29"/>
          <p:cNvSpPr txBox="1">
            <a:spLocks noChangeArrowheads="1"/>
          </p:cNvSpPr>
          <p:nvPr/>
        </p:nvSpPr>
        <p:spPr bwMode="auto">
          <a:xfrm>
            <a:off x="4648200" y="4038600"/>
            <a:ext cx="4343400" cy="641350"/>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Vì sao trống đồng là niềm tự hào chính đáng của người Việt Nam ta?</a:t>
            </a:r>
            <a:r>
              <a:rPr lang="en-US" b="1">
                <a:latin typeface="Arial" charset="0"/>
              </a:rPr>
              <a:t> </a:t>
            </a:r>
          </a:p>
        </p:txBody>
      </p:sp>
      <p:sp>
        <p:nvSpPr>
          <p:cNvPr id="235550" name="Text Box 30"/>
          <p:cNvSpPr txBox="1">
            <a:spLocks noChangeArrowheads="1"/>
          </p:cNvSpPr>
          <p:nvPr/>
        </p:nvSpPr>
        <p:spPr bwMode="auto">
          <a:xfrm>
            <a:off x="5486400" y="3200400"/>
            <a:ext cx="3352800" cy="366713"/>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Đoạn 2 nói lên điều gì ?</a:t>
            </a:r>
          </a:p>
        </p:txBody>
      </p:sp>
      <p:sp>
        <p:nvSpPr>
          <p:cNvPr id="235551" name="Text Box 31"/>
          <p:cNvSpPr txBox="1">
            <a:spLocks noChangeArrowheads="1"/>
          </p:cNvSpPr>
          <p:nvPr/>
        </p:nvSpPr>
        <p:spPr bwMode="auto">
          <a:xfrm>
            <a:off x="5486400" y="2971800"/>
            <a:ext cx="3657600" cy="915988"/>
          </a:xfrm>
          <a:prstGeom prst="rect">
            <a:avLst/>
          </a:prstGeom>
          <a:solidFill>
            <a:schemeClr val="folHlink"/>
          </a:solidFill>
          <a:ln w="9525">
            <a:noFill/>
            <a:miter lim="800000"/>
            <a:headEnd/>
            <a:tailEnd/>
          </a:ln>
        </p:spPr>
        <p:txBody>
          <a:bodyPr>
            <a:spAutoFit/>
          </a:bodyPr>
          <a:lstStyle/>
          <a:p>
            <a:pPr eaLnBrk="1" hangingPunct="1">
              <a:spcBef>
                <a:spcPct val="50000"/>
              </a:spcBef>
            </a:pPr>
            <a:r>
              <a:rPr lang="en-US">
                <a:solidFill>
                  <a:srgbClr val="D10115"/>
                </a:solidFill>
                <a:latin typeface="Arial" charset="0"/>
              </a:rPr>
              <a:t>Nói lên hình ảnh con người lao động làm chủ thiên nhiên,hòa mình với thiên nhiên.</a:t>
            </a:r>
          </a:p>
        </p:txBody>
      </p:sp>
      <p:sp>
        <p:nvSpPr>
          <p:cNvPr id="235553" name="Text Box 33"/>
          <p:cNvSpPr txBox="1">
            <a:spLocks noChangeArrowheads="1"/>
          </p:cNvSpPr>
          <p:nvPr/>
        </p:nvSpPr>
        <p:spPr bwMode="auto">
          <a:xfrm>
            <a:off x="4648200" y="4114800"/>
            <a:ext cx="3886200" cy="457200"/>
          </a:xfrm>
          <a:prstGeom prst="rect">
            <a:avLst/>
          </a:prstGeom>
          <a:noFill/>
          <a:ln w="9525">
            <a:noFill/>
            <a:miter lim="800000"/>
            <a:headEnd/>
            <a:tailEnd/>
          </a:ln>
        </p:spPr>
        <p:txBody>
          <a:bodyPr>
            <a:spAutoFit/>
          </a:bodyPr>
          <a:lstStyle/>
          <a:p>
            <a:pPr eaLnBrk="1" hangingPunct="1">
              <a:spcBef>
                <a:spcPct val="50000"/>
              </a:spcBef>
            </a:pPr>
            <a:r>
              <a:rPr lang="en-US" sz="2400" b="1">
                <a:solidFill>
                  <a:srgbClr val="00FFFF"/>
                </a:solidFill>
                <a:latin typeface="Arial" charset="0"/>
              </a:rPr>
              <a:t>Nội dung chính của bài</a:t>
            </a:r>
          </a:p>
        </p:txBody>
      </p:sp>
      <p:sp>
        <p:nvSpPr>
          <p:cNvPr id="235557" name="AutoShape 37"/>
          <p:cNvSpPr>
            <a:spLocks noChangeArrowheads="1"/>
          </p:cNvSpPr>
          <p:nvPr/>
        </p:nvSpPr>
        <p:spPr bwMode="auto">
          <a:xfrm>
            <a:off x="1219200" y="5029200"/>
            <a:ext cx="3581400" cy="1219200"/>
          </a:xfrm>
          <a:prstGeom prst="star32">
            <a:avLst>
              <a:gd name="adj" fmla="val 37500"/>
            </a:avLst>
          </a:prstGeom>
          <a:solidFill>
            <a:srgbClr val="FF3399"/>
          </a:solidFill>
          <a:ln w="9525">
            <a:solidFill>
              <a:srgbClr val="00CC00"/>
            </a:solidFill>
            <a:miter lim="800000"/>
            <a:headEnd/>
            <a:tailEnd/>
          </a:ln>
        </p:spPr>
        <p:txBody>
          <a:bodyPr wrap="none" anchor="ctr"/>
          <a:lstStyle/>
          <a:p>
            <a:pPr algn="ctr" eaLnBrk="1" hangingPunct="1"/>
            <a:endParaRPr lang="en-US" b="1">
              <a:solidFill>
                <a:srgbClr val="00CC00"/>
              </a:solidFill>
              <a:latin typeface="Arial" charset="0"/>
            </a:endParaRPr>
          </a:p>
        </p:txBody>
      </p:sp>
      <p:sp>
        <p:nvSpPr>
          <p:cNvPr id="235558" name="Text Box 38"/>
          <p:cNvSpPr txBox="1">
            <a:spLocks noChangeArrowheads="1"/>
          </p:cNvSpPr>
          <p:nvPr/>
        </p:nvSpPr>
        <p:spPr bwMode="auto">
          <a:xfrm>
            <a:off x="2057400" y="5257800"/>
            <a:ext cx="2286000" cy="1169988"/>
          </a:xfrm>
          <a:prstGeom prst="rect">
            <a:avLst/>
          </a:prstGeom>
          <a:noFill/>
          <a:ln w="9525">
            <a:noFill/>
            <a:miter lim="800000"/>
            <a:headEnd/>
            <a:tailEnd/>
          </a:ln>
        </p:spPr>
        <p:txBody>
          <a:bodyPr>
            <a:spAutoFit/>
          </a:bodyPr>
          <a:lstStyle/>
          <a:p>
            <a:pPr eaLnBrk="1" hangingPunct="1">
              <a:spcBef>
                <a:spcPct val="50000"/>
              </a:spcBef>
            </a:pPr>
            <a:r>
              <a:rPr lang="en-US" b="1">
                <a:solidFill>
                  <a:srgbClr val="3333FF"/>
                </a:solidFill>
                <a:latin typeface="Arial" charset="0"/>
              </a:rPr>
              <a:t> </a:t>
            </a:r>
            <a:r>
              <a:rPr lang="en-US" sz="2000" b="1">
                <a:solidFill>
                  <a:srgbClr val="3333FF"/>
                </a:solidFill>
                <a:latin typeface="Arial" charset="0"/>
              </a:rPr>
              <a:t>Thảo luận nhóm 2</a:t>
            </a:r>
          </a:p>
          <a:p>
            <a:pPr eaLnBrk="1" hangingPunct="1">
              <a:spcBef>
                <a:spcPct val="50000"/>
              </a:spcBef>
            </a:pPr>
            <a:r>
              <a:rPr lang="en-US" sz="2000" b="1">
                <a:solidFill>
                  <a:srgbClr val="3333FF"/>
                </a:solidFill>
                <a:latin typeface="Arial" charset="0"/>
              </a:rPr>
              <a:t>           30 giây</a:t>
            </a:r>
          </a:p>
        </p:txBody>
      </p:sp>
      <p:pic>
        <p:nvPicPr>
          <p:cNvPr id="192536" name="Picture 24" descr="Thao luan nhon"/>
          <p:cNvPicPr>
            <a:picLocks noChangeAspect="1" noChangeArrowheads="1"/>
          </p:cNvPicPr>
          <p:nvPr/>
        </p:nvPicPr>
        <p:blipFill>
          <a:blip r:embed="rId2"/>
          <a:srcRect/>
          <a:stretch>
            <a:fillRect/>
          </a:stretch>
        </p:blipFill>
        <p:spPr bwMode="auto">
          <a:xfrm>
            <a:off x="4648200" y="4724400"/>
            <a:ext cx="3200400" cy="1447800"/>
          </a:xfrm>
          <a:prstGeom prst="rect">
            <a:avLst/>
          </a:prstGeom>
          <a:noFill/>
          <a:ln w="9525">
            <a:noFill/>
            <a:miter lim="800000"/>
            <a:headEnd/>
            <a:tailEnd/>
          </a:ln>
        </p:spPr>
      </p:pic>
      <p:sp>
        <p:nvSpPr>
          <p:cNvPr id="28" name="Title 27"/>
          <p:cNvSpPr>
            <a:spLocks noGrp="1"/>
          </p:cNvSpPr>
          <p:nvPr>
            <p:ph type="title"/>
          </p:nvPr>
        </p:nvSpPr>
        <p:spPr/>
        <p:txBody>
          <a:bodyPr/>
          <a:lstStyle/>
          <a:p>
            <a:pPr eaLnBrk="1" hangingPunct="1">
              <a:defRPr/>
            </a:pPr>
            <a:endParaRPr lang="en-US" smtClean="0">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50"/>
                                        </p:tgtEl>
                                        <p:attrNameLst>
                                          <p:attrName>style.visibility</p:attrName>
                                        </p:attrNameLst>
                                      </p:cBhvr>
                                      <p:to>
                                        <p:strVal val="visible"/>
                                      </p:to>
                                    </p:set>
                                    <p:animEffect transition="in" filter="blinds(horizontal)">
                                      <p:cBhvr>
                                        <p:cTn id="7" dur="500"/>
                                        <p:tgtEl>
                                          <p:spTgt spid="2355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35550"/>
                                        </p:tgtEl>
                                      </p:cBhvr>
                                    </p:animEffect>
                                    <p:set>
                                      <p:cBhvr>
                                        <p:cTn id="12" dur="1" fill="hold">
                                          <p:stCondLst>
                                            <p:cond delay="499"/>
                                          </p:stCondLst>
                                        </p:cTn>
                                        <p:tgtEl>
                                          <p:spTgt spid="23555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35551"/>
                                        </p:tgtEl>
                                        <p:attrNameLst>
                                          <p:attrName>style.visibility</p:attrName>
                                        </p:attrNameLst>
                                      </p:cBhvr>
                                      <p:to>
                                        <p:strVal val="visible"/>
                                      </p:to>
                                    </p:set>
                                    <p:animEffect transition="in" filter="box(in)">
                                      <p:cBhvr>
                                        <p:cTn id="17" dur="500"/>
                                        <p:tgtEl>
                                          <p:spTgt spid="235551"/>
                                        </p:tgtEl>
                                      </p:cBhvr>
                                    </p:animEffect>
                                  </p:childTnLst>
                                </p:cTn>
                              </p:par>
                            </p:childTnLst>
                          </p:cTn>
                        </p:par>
                        <p:par>
                          <p:cTn id="18" fill="hold" nodeType="afterGroup">
                            <p:stCondLst>
                              <p:cond delay="500"/>
                            </p:stCondLst>
                            <p:childTnLst>
                              <p:par>
                                <p:cTn id="19" presetID="8" presetClass="exit" presetSubtype="16" fill="hold" grpId="0" nodeType="afterEffect">
                                  <p:stCondLst>
                                    <p:cond delay="0"/>
                                  </p:stCondLst>
                                  <p:childTnLst>
                                    <p:animEffect transition="out" filter="diamond(in)">
                                      <p:cBhvr>
                                        <p:cTn id="20" dur="2000"/>
                                        <p:tgtEl>
                                          <p:spTgt spid="235547"/>
                                        </p:tgtEl>
                                      </p:cBhvr>
                                    </p:animEffect>
                                    <p:set>
                                      <p:cBhvr>
                                        <p:cTn id="21" dur="1" fill="hold">
                                          <p:stCondLst>
                                            <p:cond delay="1999"/>
                                          </p:stCondLst>
                                        </p:cTn>
                                        <p:tgtEl>
                                          <p:spTgt spid="235547"/>
                                        </p:tgtEl>
                                        <p:attrNameLst>
                                          <p:attrName>style.visibility</p:attrName>
                                        </p:attrNameLst>
                                      </p:cBhvr>
                                      <p:to>
                                        <p:strVal val="hidden"/>
                                      </p:to>
                                    </p:set>
                                  </p:childTnLst>
                                </p:cTn>
                              </p:par>
                              <p:par>
                                <p:cTn id="22" presetID="8" presetClass="exit" presetSubtype="16" fill="hold" grpId="0" nodeType="withEffect">
                                  <p:stCondLst>
                                    <p:cond delay="0"/>
                                  </p:stCondLst>
                                  <p:childTnLst>
                                    <p:animEffect transition="out" filter="diamond(in)">
                                      <p:cBhvr>
                                        <p:cTn id="23" dur="2000"/>
                                        <p:tgtEl>
                                          <p:spTgt spid="235546"/>
                                        </p:tgtEl>
                                      </p:cBhvr>
                                    </p:animEffect>
                                    <p:set>
                                      <p:cBhvr>
                                        <p:cTn id="24" dur="1" fill="hold">
                                          <p:stCondLst>
                                            <p:cond delay="1999"/>
                                          </p:stCondLst>
                                        </p:cTn>
                                        <p:tgtEl>
                                          <p:spTgt spid="235546"/>
                                        </p:tgtEl>
                                        <p:attrNameLst>
                                          <p:attrName>style.visibility</p:attrName>
                                        </p:attrNameLst>
                                      </p:cBhvr>
                                      <p:to>
                                        <p:strVal val="hidden"/>
                                      </p:to>
                                    </p:set>
                                  </p:childTnLst>
                                </p:cTn>
                              </p:par>
                              <p:par>
                                <p:cTn id="25" presetID="8" presetClass="exit" presetSubtype="16" fill="hold" grpId="0" nodeType="withEffect">
                                  <p:stCondLst>
                                    <p:cond delay="0"/>
                                  </p:stCondLst>
                                  <p:childTnLst>
                                    <p:animEffect transition="out" filter="diamond(in)">
                                      <p:cBhvr>
                                        <p:cTn id="26" dur="2000"/>
                                        <p:tgtEl>
                                          <p:spTgt spid="235545"/>
                                        </p:tgtEl>
                                      </p:cBhvr>
                                    </p:animEffect>
                                    <p:set>
                                      <p:cBhvr>
                                        <p:cTn id="27" dur="1" fill="hold">
                                          <p:stCondLst>
                                            <p:cond delay="1999"/>
                                          </p:stCondLst>
                                        </p:cTn>
                                        <p:tgtEl>
                                          <p:spTgt spid="235545"/>
                                        </p:tgtEl>
                                        <p:attrNameLst>
                                          <p:attrName>style.visibility</p:attrName>
                                        </p:attrNameLst>
                                      </p:cBhvr>
                                      <p:to>
                                        <p:strVal val="hidden"/>
                                      </p:to>
                                    </p:set>
                                  </p:childTnLst>
                                </p:cTn>
                              </p:par>
                              <p:par>
                                <p:cTn id="28" presetID="8" presetClass="exit" presetSubtype="16" fill="hold" grpId="0" nodeType="withEffect">
                                  <p:stCondLst>
                                    <p:cond delay="0"/>
                                  </p:stCondLst>
                                  <p:childTnLst>
                                    <p:animEffect transition="out" filter="diamond(in)">
                                      <p:cBhvr>
                                        <p:cTn id="29" dur="2000"/>
                                        <p:tgtEl>
                                          <p:spTgt spid="235544"/>
                                        </p:tgtEl>
                                      </p:cBhvr>
                                    </p:animEffect>
                                    <p:set>
                                      <p:cBhvr>
                                        <p:cTn id="30" dur="1" fill="hold">
                                          <p:stCondLst>
                                            <p:cond delay="1999"/>
                                          </p:stCondLst>
                                        </p:cTn>
                                        <p:tgtEl>
                                          <p:spTgt spid="235544"/>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35549"/>
                                        </p:tgtEl>
                                        <p:attrNameLst>
                                          <p:attrName>style.visibility</p:attrName>
                                        </p:attrNameLst>
                                      </p:cBhvr>
                                      <p:to>
                                        <p:strVal val="visible"/>
                                      </p:to>
                                    </p:set>
                                    <p:animEffect transition="in" filter="checkerboard(across)">
                                      <p:cBhvr>
                                        <p:cTn id="35" dur="500"/>
                                        <p:tgtEl>
                                          <p:spTgt spid="23554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xit" presetSubtype="10" fill="hold" grpId="1" nodeType="clickEffect">
                                  <p:stCondLst>
                                    <p:cond delay="0"/>
                                  </p:stCondLst>
                                  <p:childTnLst>
                                    <p:animEffect transition="out" filter="checkerboard(across)">
                                      <p:cBhvr>
                                        <p:cTn id="39" dur="500"/>
                                        <p:tgtEl>
                                          <p:spTgt spid="235549"/>
                                        </p:tgtEl>
                                      </p:cBhvr>
                                    </p:animEffect>
                                    <p:set>
                                      <p:cBhvr>
                                        <p:cTn id="40" dur="1" fill="hold">
                                          <p:stCondLst>
                                            <p:cond delay="499"/>
                                          </p:stCondLst>
                                        </p:cTn>
                                        <p:tgtEl>
                                          <p:spTgt spid="235549"/>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35553"/>
                                        </p:tgtEl>
                                        <p:attrNameLst>
                                          <p:attrName>style.visibility</p:attrName>
                                        </p:attrNameLst>
                                      </p:cBhvr>
                                      <p:to>
                                        <p:strVal val="visible"/>
                                      </p:to>
                                    </p:set>
                                    <p:animEffect transition="in" filter="blinds(horizontal)">
                                      <p:cBhvr>
                                        <p:cTn id="45" dur="500"/>
                                        <p:tgtEl>
                                          <p:spTgt spid="23555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35557"/>
                                        </p:tgtEl>
                                        <p:attrNameLst>
                                          <p:attrName>style.visibility</p:attrName>
                                        </p:attrNameLst>
                                      </p:cBhvr>
                                      <p:to>
                                        <p:strVal val="visible"/>
                                      </p:to>
                                    </p:set>
                                    <p:animEffect transition="in" filter="blinds(horizontal)">
                                      <p:cBhvr>
                                        <p:cTn id="50" dur="500"/>
                                        <p:tgtEl>
                                          <p:spTgt spid="235557"/>
                                        </p:tgtEl>
                                      </p:cBhvr>
                                    </p:animEffect>
                                  </p:childTnLst>
                                </p:cTn>
                              </p:par>
                            </p:childTnLst>
                          </p:cTn>
                        </p:par>
                        <p:par>
                          <p:cTn id="51" fill="hold" nodeType="afterGroup">
                            <p:stCondLst>
                              <p:cond delay="500"/>
                            </p:stCondLst>
                            <p:childTnLst>
                              <p:par>
                                <p:cTn id="52" presetID="4" presetClass="entr" presetSubtype="16" fill="hold" nodeType="afterEffect">
                                  <p:stCondLst>
                                    <p:cond delay="0"/>
                                  </p:stCondLst>
                                  <p:childTnLst>
                                    <p:set>
                                      <p:cBhvr>
                                        <p:cTn id="53" dur="1" fill="hold">
                                          <p:stCondLst>
                                            <p:cond delay="0"/>
                                          </p:stCondLst>
                                        </p:cTn>
                                        <p:tgtEl>
                                          <p:spTgt spid="192536"/>
                                        </p:tgtEl>
                                        <p:attrNameLst>
                                          <p:attrName>style.visibility</p:attrName>
                                        </p:attrNameLst>
                                      </p:cBhvr>
                                      <p:to>
                                        <p:strVal val="visible"/>
                                      </p:to>
                                    </p:set>
                                    <p:animEffect transition="in" filter="box(in)">
                                      <p:cBhvr>
                                        <p:cTn id="54" dur="500"/>
                                        <p:tgtEl>
                                          <p:spTgt spid="192536"/>
                                        </p:tgtEl>
                                      </p:cBhvr>
                                    </p:animEffect>
                                  </p:childTnLst>
                                </p:cTn>
                              </p:par>
                              <p:par>
                                <p:cTn id="55" presetID="3" presetClass="entr" presetSubtype="10" fill="hold" nodeType="withEffect">
                                  <p:stCondLst>
                                    <p:cond delay="0"/>
                                  </p:stCondLst>
                                  <p:childTnLst>
                                    <p:set>
                                      <p:cBhvr>
                                        <p:cTn id="56" dur="1" fill="hold">
                                          <p:stCondLst>
                                            <p:cond delay="0"/>
                                          </p:stCondLst>
                                        </p:cTn>
                                        <p:tgtEl>
                                          <p:spTgt spid="235558"/>
                                        </p:tgtEl>
                                        <p:attrNameLst>
                                          <p:attrName>style.visibility</p:attrName>
                                        </p:attrNameLst>
                                      </p:cBhvr>
                                      <p:to>
                                        <p:strVal val="visible"/>
                                      </p:to>
                                    </p:set>
                                    <p:animEffect transition="in" filter="blinds(horizontal)">
                                      <p:cBhvr>
                                        <p:cTn id="57" dur="500"/>
                                        <p:tgtEl>
                                          <p:spTgt spid="23555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xit" presetSubtype="10" fill="hold" grpId="1" nodeType="clickEffect">
                                  <p:stCondLst>
                                    <p:cond delay="0"/>
                                  </p:stCondLst>
                                  <p:childTnLst>
                                    <p:animEffect transition="out" filter="blinds(horizontal)">
                                      <p:cBhvr>
                                        <p:cTn id="61" dur="500"/>
                                        <p:tgtEl>
                                          <p:spTgt spid="235557"/>
                                        </p:tgtEl>
                                      </p:cBhvr>
                                    </p:animEffect>
                                    <p:set>
                                      <p:cBhvr>
                                        <p:cTn id="62" dur="1" fill="hold">
                                          <p:stCondLst>
                                            <p:cond delay="499"/>
                                          </p:stCondLst>
                                        </p:cTn>
                                        <p:tgtEl>
                                          <p:spTgt spid="235557"/>
                                        </p:tgtEl>
                                        <p:attrNameLst>
                                          <p:attrName>style.visibility</p:attrName>
                                        </p:attrNameLst>
                                      </p:cBhvr>
                                      <p:to>
                                        <p:strVal val="hidden"/>
                                      </p:to>
                                    </p:set>
                                  </p:childTnLst>
                                </p:cTn>
                              </p:par>
                            </p:childTnLst>
                          </p:cTn>
                        </p:par>
                        <p:par>
                          <p:cTn id="63" fill="hold" nodeType="afterGroup">
                            <p:stCondLst>
                              <p:cond delay="500"/>
                            </p:stCondLst>
                            <p:childTnLst>
                              <p:par>
                                <p:cTn id="64" presetID="3" presetClass="exit" presetSubtype="10" fill="hold" grpId="0" nodeType="afterEffect">
                                  <p:stCondLst>
                                    <p:cond delay="0"/>
                                  </p:stCondLst>
                                  <p:childTnLst>
                                    <p:animEffect transition="out" filter="blinds(horizontal)">
                                      <p:cBhvr>
                                        <p:cTn id="65" dur="500"/>
                                        <p:tgtEl>
                                          <p:spTgt spid="235558"/>
                                        </p:tgtEl>
                                      </p:cBhvr>
                                    </p:animEffect>
                                    <p:set>
                                      <p:cBhvr>
                                        <p:cTn id="66" dur="1" fill="hold">
                                          <p:stCondLst>
                                            <p:cond delay="499"/>
                                          </p:stCondLst>
                                        </p:cTn>
                                        <p:tgtEl>
                                          <p:spTgt spid="235558"/>
                                        </p:tgtEl>
                                        <p:attrNameLst>
                                          <p:attrName>style.visibility</p:attrName>
                                        </p:attrNameLst>
                                      </p:cBhvr>
                                      <p:to>
                                        <p:strVal val="hidden"/>
                                      </p:to>
                                    </p:set>
                                  </p:childTnLst>
                                </p:cTn>
                              </p:par>
                            </p:childTnLst>
                          </p:cTn>
                        </p:par>
                        <p:par>
                          <p:cTn id="67" fill="hold" nodeType="afterGroup">
                            <p:stCondLst>
                              <p:cond delay="1000"/>
                            </p:stCondLst>
                            <p:childTnLst>
                              <p:par>
                                <p:cTn id="68" presetID="17" presetClass="exit" presetSubtype="10" fill="hold" nodeType="afterEffect">
                                  <p:stCondLst>
                                    <p:cond delay="0"/>
                                  </p:stCondLst>
                                  <p:childTnLst>
                                    <p:anim calcmode="lin" valueType="num">
                                      <p:cBhvr>
                                        <p:cTn id="69" dur="500"/>
                                        <p:tgtEl>
                                          <p:spTgt spid="192536"/>
                                        </p:tgtEl>
                                        <p:attrNameLst>
                                          <p:attrName>ppt_w</p:attrName>
                                        </p:attrNameLst>
                                      </p:cBhvr>
                                      <p:tavLst>
                                        <p:tav tm="0">
                                          <p:val>
                                            <p:strVal val="ppt_w"/>
                                          </p:val>
                                        </p:tav>
                                        <p:tav tm="100000">
                                          <p:val>
                                            <p:fltVal val="0"/>
                                          </p:val>
                                        </p:tav>
                                      </p:tavLst>
                                    </p:anim>
                                    <p:anim calcmode="lin" valueType="num">
                                      <p:cBhvr>
                                        <p:cTn id="70" dur="500"/>
                                        <p:tgtEl>
                                          <p:spTgt spid="192536"/>
                                        </p:tgtEl>
                                        <p:attrNameLst>
                                          <p:attrName>ppt_h</p:attrName>
                                        </p:attrNameLst>
                                      </p:cBhvr>
                                      <p:tavLst>
                                        <p:tav tm="0">
                                          <p:val>
                                            <p:strVal val="ppt_h"/>
                                          </p:val>
                                        </p:tav>
                                        <p:tav tm="100000">
                                          <p:val>
                                            <p:strVal val="ppt_h"/>
                                          </p:val>
                                        </p:tav>
                                      </p:tavLst>
                                    </p:anim>
                                    <p:set>
                                      <p:cBhvr>
                                        <p:cTn id="71" dur="1" fill="hold">
                                          <p:stCondLst>
                                            <p:cond delay="499"/>
                                          </p:stCondLst>
                                        </p:cTn>
                                        <p:tgtEl>
                                          <p:spTgt spid="1925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4" grpId="0"/>
      <p:bldP spid="235545" grpId="0"/>
      <p:bldP spid="235546" grpId="0"/>
      <p:bldP spid="235547" grpId="0"/>
      <p:bldP spid="235549" grpId="0"/>
      <p:bldP spid="235549" grpId="1"/>
      <p:bldP spid="235550" grpId="0"/>
      <p:bldP spid="235550" grpId="1"/>
      <p:bldP spid="235551" grpId="0" animBg="1"/>
      <p:bldP spid="235553" grpId="0"/>
      <p:bldP spid="235557" grpId="0" animBg="1"/>
      <p:bldP spid="235557" grpId="1" animBg="1"/>
      <p:bldP spid="2355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5"/>
          <p:cNvGrpSpPr>
            <a:grpSpLocks/>
          </p:cNvGrpSpPr>
          <p:nvPr/>
        </p:nvGrpSpPr>
        <p:grpSpPr bwMode="auto">
          <a:xfrm>
            <a:off x="0" y="1371600"/>
            <a:ext cx="8915400" cy="4470400"/>
            <a:chOff x="280" y="672"/>
            <a:chExt cx="5000" cy="3632"/>
          </a:xfrm>
        </p:grpSpPr>
        <p:grpSp>
          <p:nvGrpSpPr>
            <p:cNvPr id="11268" name="Group 6"/>
            <p:cNvGrpSpPr>
              <a:grpSpLocks/>
            </p:cNvGrpSpPr>
            <p:nvPr/>
          </p:nvGrpSpPr>
          <p:grpSpPr bwMode="auto">
            <a:xfrm>
              <a:off x="624" y="672"/>
              <a:ext cx="4656" cy="3024"/>
              <a:chOff x="624" y="672"/>
              <a:chExt cx="4656" cy="3024"/>
            </a:xfrm>
          </p:grpSpPr>
          <p:sp>
            <p:nvSpPr>
              <p:cNvPr id="11326" name="AutoShape 7"/>
              <p:cNvSpPr>
                <a:spLocks noChangeArrowheads="1"/>
              </p:cNvSpPr>
              <p:nvPr/>
            </p:nvSpPr>
            <p:spPr bwMode="auto">
              <a:xfrm>
                <a:off x="624" y="672"/>
                <a:ext cx="4656" cy="3024"/>
              </a:xfrm>
              <a:prstGeom prst="horizontalScroll">
                <a:avLst>
                  <a:gd name="adj" fmla="val 12500"/>
                </a:avLst>
              </a:prstGeom>
              <a:gradFill rotWithShape="1">
                <a:gsLst>
                  <a:gs pos="0">
                    <a:schemeClr val="hlink"/>
                  </a:gs>
                  <a:gs pos="100000">
                    <a:srgbClr val="008E00"/>
                  </a:gs>
                </a:gsLst>
                <a:lin ang="5400000" scaled="1"/>
              </a:gradFill>
              <a:ln w="28575">
                <a:solidFill>
                  <a:srgbClr val="FF0000"/>
                </a:solidFill>
                <a:round/>
                <a:headEnd/>
                <a:tailEnd/>
              </a:ln>
            </p:spPr>
            <p:txBody>
              <a:bodyPr wrap="none" anchor="ctr"/>
              <a:lstStyle/>
              <a:p>
                <a:endParaRPr lang="en-US">
                  <a:latin typeface="Arial" charset="0"/>
                </a:endParaRPr>
              </a:p>
            </p:txBody>
          </p:sp>
          <p:sp>
            <p:nvSpPr>
              <p:cNvPr id="11327" name="Rectangle 8"/>
              <p:cNvSpPr>
                <a:spLocks noChangeArrowheads="1"/>
              </p:cNvSpPr>
              <p:nvPr/>
            </p:nvSpPr>
            <p:spPr bwMode="auto">
              <a:xfrm>
                <a:off x="1248" y="2070"/>
                <a:ext cx="3600" cy="322"/>
              </a:xfrm>
              <a:prstGeom prst="rect">
                <a:avLst/>
              </a:prstGeom>
              <a:noFill/>
              <a:ln w="9525">
                <a:noFill/>
                <a:miter lim="800000"/>
                <a:headEnd/>
                <a:tailEnd/>
              </a:ln>
            </p:spPr>
            <p:txBody>
              <a:bodyPr anchor="ctr">
                <a:spAutoFit/>
              </a:bodyPr>
              <a:lstStyle/>
              <a:p>
                <a:pPr algn="just"/>
                <a:endParaRPr lang="en-US" sz="2000" b="1" i="1">
                  <a:solidFill>
                    <a:schemeClr val="bg1"/>
                  </a:solidFill>
                  <a:latin typeface="Arial" charset="0"/>
                </a:endParaRPr>
              </a:p>
            </p:txBody>
          </p:sp>
        </p:grpSp>
        <p:grpSp>
          <p:nvGrpSpPr>
            <p:cNvPr id="11269" name="Group 9"/>
            <p:cNvGrpSpPr>
              <a:grpSpLocks/>
            </p:cNvGrpSpPr>
            <p:nvPr/>
          </p:nvGrpSpPr>
          <p:grpSpPr bwMode="auto">
            <a:xfrm>
              <a:off x="280" y="1744"/>
              <a:ext cx="2160" cy="2560"/>
              <a:chOff x="96" y="1536"/>
              <a:chExt cx="2352" cy="2712"/>
            </a:xfrm>
          </p:grpSpPr>
          <p:grpSp>
            <p:nvGrpSpPr>
              <p:cNvPr id="11270" name="Group 10"/>
              <p:cNvGrpSpPr>
                <a:grpSpLocks/>
              </p:cNvGrpSpPr>
              <p:nvPr/>
            </p:nvGrpSpPr>
            <p:grpSpPr bwMode="auto">
              <a:xfrm rot="4912446">
                <a:off x="156" y="1476"/>
                <a:ext cx="768" cy="888"/>
                <a:chOff x="144" y="504"/>
                <a:chExt cx="1512" cy="1488"/>
              </a:xfrm>
            </p:grpSpPr>
            <p:sp>
              <p:nvSpPr>
                <p:cNvPr id="11320" name="Freeform 11"/>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endParaRPr lang="en-US"/>
                </a:p>
              </p:txBody>
            </p:sp>
            <p:sp>
              <p:nvSpPr>
                <p:cNvPr id="11321" name="Freeform 12"/>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p:spPr>
              <p:txBody>
                <a:bodyPr/>
                <a:lstStyle/>
                <a:p>
                  <a:endParaRPr lang="en-US"/>
                </a:p>
              </p:txBody>
            </p:sp>
            <p:sp>
              <p:nvSpPr>
                <p:cNvPr id="11322" name="Freeform 13"/>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endParaRPr lang="en-US"/>
                </a:p>
              </p:txBody>
            </p:sp>
            <p:sp>
              <p:nvSpPr>
                <p:cNvPr id="11323" name="Freeform 14"/>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endParaRPr lang="en-US"/>
                </a:p>
              </p:txBody>
            </p:sp>
            <p:sp>
              <p:nvSpPr>
                <p:cNvPr id="11324" name="Freeform 15"/>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endParaRPr lang="en-US"/>
                </a:p>
              </p:txBody>
            </p:sp>
            <p:sp>
              <p:nvSpPr>
                <p:cNvPr id="11325" name="Oval 16"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p:spPr>
              <p:txBody>
                <a:bodyPr wrap="none" anchor="ctr"/>
                <a:lstStyle/>
                <a:p>
                  <a:endParaRPr lang="en-US">
                    <a:latin typeface="Arial" charset="0"/>
                  </a:endParaRPr>
                </a:p>
              </p:txBody>
            </p:sp>
          </p:grpSp>
          <p:sp>
            <p:nvSpPr>
              <p:cNvPr id="11271" name="Freeform 17"/>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2"/>
                  <a:gd name="T34" fmla="*/ 0 h 1536"/>
                  <a:gd name="T35" fmla="*/ 192 w 192"/>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a:solidFill>
                  <a:srgbClr val="33CC33"/>
                </a:solidFill>
                <a:round/>
                <a:headEnd/>
                <a:tailEnd/>
              </a:ln>
            </p:spPr>
            <p:txBody>
              <a:bodyPr/>
              <a:lstStyle/>
              <a:p>
                <a:endParaRPr lang="en-US"/>
              </a:p>
            </p:txBody>
          </p:sp>
          <p:sp>
            <p:nvSpPr>
              <p:cNvPr id="11272" name="Freeform 18"/>
              <p:cNvSpPr>
                <a:spLocks/>
              </p:cNvSpPr>
              <p:nvPr/>
            </p:nvSpPr>
            <p:spPr bwMode="auto">
              <a:xfrm rot="-3514978">
                <a:off x="216" y="3072"/>
                <a:ext cx="288" cy="432"/>
              </a:xfrm>
              <a:custGeom>
                <a:avLst/>
                <a:gdLst>
                  <a:gd name="T0" fmla="*/ 165 w 336"/>
                  <a:gd name="T1" fmla="*/ 432 h 816"/>
                  <a:gd name="T2" fmla="*/ 41 w 336"/>
                  <a:gd name="T3" fmla="*/ 407 h 816"/>
                  <a:gd name="T4" fmla="*/ 0 w 336"/>
                  <a:gd name="T5" fmla="*/ 330 h 816"/>
                  <a:gd name="T6" fmla="*/ 0 w 336"/>
                  <a:gd name="T7" fmla="*/ 254 h 816"/>
                  <a:gd name="T8" fmla="*/ 41 w 336"/>
                  <a:gd name="T9" fmla="*/ 178 h 816"/>
                  <a:gd name="T10" fmla="*/ 165 w 336"/>
                  <a:gd name="T11" fmla="*/ 51 h 816"/>
                  <a:gd name="T12" fmla="*/ 247 w 336"/>
                  <a:gd name="T13" fmla="*/ 0 h 816"/>
                  <a:gd name="T14" fmla="*/ 288 w 336"/>
                  <a:gd name="T15" fmla="*/ 102 h 816"/>
                  <a:gd name="T16" fmla="*/ 288 w 336"/>
                  <a:gd name="T17" fmla="*/ 178 h 816"/>
                  <a:gd name="T18" fmla="*/ 288 w 336"/>
                  <a:gd name="T19" fmla="*/ 254 h 816"/>
                  <a:gd name="T20" fmla="*/ 288 w 336"/>
                  <a:gd name="T21" fmla="*/ 305 h 816"/>
                  <a:gd name="T22" fmla="*/ 247 w 336"/>
                  <a:gd name="T23" fmla="*/ 381 h 816"/>
                  <a:gd name="T24" fmla="*/ 165 w 336"/>
                  <a:gd name="T25" fmla="*/ 432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816"/>
                  <a:gd name="T41" fmla="*/ 336 w 33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p:spPr>
            <p:txBody>
              <a:bodyPr/>
              <a:lstStyle/>
              <a:p>
                <a:endParaRPr lang="en-US"/>
              </a:p>
            </p:txBody>
          </p:sp>
          <p:sp>
            <p:nvSpPr>
              <p:cNvPr id="11273" name="Freeform 19"/>
              <p:cNvSpPr>
                <a:spLocks/>
              </p:cNvSpPr>
              <p:nvPr/>
            </p:nvSpPr>
            <p:spPr bwMode="auto">
              <a:xfrm rot="-3514978">
                <a:off x="317" y="3081"/>
                <a:ext cx="128" cy="401"/>
              </a:xfrm>
              <a:custGeom>
                <a:avLst/>
                <a:gdLst>
                  <a:gd name="T0" fmla="*/ 0 w 96"/>
                  <a:gd name="T1" fmla="*/ 401 h 480"/>
                  <a:gd name="T2" fmla="*/ 64 w 96"/>
                  <a:gd name="T3" fmla="*/ 241 h 480"/>
                  <a:gd name="T4" fmla="*/ 64 w 96"/>
                  <a:gd name="T5" fmla="*/ 160 h 480"/>
                  <a:gd name="T6" fmla="*/ 128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a:solidFill>
                  <a:schemeClr val="tx1"/>
                </a:solidFill>
                <a:round/>
                <a:headEnd/>
                <a:tailEnd/>
              </a:ln>
            </p:spPr>
            <p:txBody>
              <a:bodyPr/>
              <a:lstStyle/>
              <a:p>
                <a:endParaRPr lang="en-US"/>
              </a:p>
            </p:txBody>
          </p:sp>
          <p:sp>
            <p:nvSpPr>
              <p:cNvPr id="11274" name="Freeform 20"/>
              <p:cNvSpPr>
                <a:spLocks/>
              </p:cNvSpPr>
              <p:nvPr/>
            </p:nvSpPr>
            <p:spPr bwMode="auto">
              <a:xfrm rot="-3514978">
                <a:off x="337" y="3157"/>
                <a:ext cx="128" cy="124"/>
              </a:xfrm>
              <a:custGeom>
                <a:avLst/>
                <a:gdLst>
                  <a:gd name="T0" fmla="*/ 0 w 96"/>
                  <a:gd name="T1" fmla="*/ 124 h 480"/>
                  <a:gd name="T2" fmla="*/ 64 w 96"/>
                  <a:gd name="T3" fmla="*/ 74 h 480"/>
                  <a:gd name="T4" fmla="*/ 64 w 96"/>
                  <a:gd name="T5" fmla="*/ 50 h 480"/>
                  <a:gd name="T6" fmla="*/ 128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a:solidFill>
                  <a:schemeClr val="tx1"/>
                </a:solidFill>
                <a:round/>
                <a:headEnd/>
                <a:tailEnd/>
              </a:ln>
            </p:spPr>
            <p:txBody>
              <a:bodyPr/>
              <a:lstStyle/>
              <a:p>
                <a:endParaRPr lang="en-US"/>
              </a:p>
            </p:txBody>
          </p:sp>
          <p:sp>
            <p:nvSpPr>
              <p:cNvPr id="11275" name="Freeform 21"/>
              <p:cNvSpPr>
                <a:spLocks/>
              </p:cNvSpPr>
              <p:nvPr/>
            </p:nvSpPr>
            <p:spPr bwMode="auto">
              <a:xfrm rot="-3514978">
                <a:off x="342" y="3244"/>
                <a:ext cx="64" cy="216"/>
              </a:xfrm>
              <a:custGeom>
                <a:avLst/>
                <a:gdLst>
                  <a:gd name="T0" fmla="*/ 64 w 96"/>
                  <a:gd name="T1" fmla="*/ 216 h 336"/>
                  <a:gd name="T2" fmla="*/ 8 w 96"/>
                  <a:gd name="T3" fmla="*/ 170 h 336"/>
                  <a:gd name="T4" fmla="*/ 48 w 96"/>
                  <a:gd name="T5" fmla="*/ 123 h 336"/>
                  <a:gd name="T6" fmla="*/ 0 w 96"/>
                  <a:gd name="T7" fmla="*/ 0 h 336"/>
                  <a:gd name="T8" fmla="*/ 0 60000 65536"/>
                  <a:gd name="T9" fmla="*/ 0 60000 65536"/>
                  <a:gd name="T10" fmla="*/ 0 60000 65536"/>
                  <a:gd name="T11" fmla="*/ 0 60000 65536"/>
                  <a:gd name="T12" fmla="*/ 0 w 96"/>
                  <a:gd name="T13" fmla="*/ 0 h 336"/>
                  <a:gd name="T14" fmla="*/ 96 w 96"/>
                  <a:gd name="T15" fmla="*/ 336 h 336"/>
                </a:gdLst>
                <a:ahLst/>
                <a:cxnLst>
                  <a:cxn ang="T8">
                    <a:pos x="T0" y="T1"/>
                  </a:cxn>
                  <a:cxn ang="T9">
                    <a:pos x="T2" y="T3"/>
                  </a:cxn>
                  <a:cxn ang="T10">
                    <a:pos x="T4" y="T5"/>
                  </a:cxn>
                  <a:cxn ang="T11">
                    <a:pos x="T6" y="T7"/>
                  </a:cxn>
                </a:cxnLst>
                <a:rect l="T12" t="T13" r="T14" b="T15"/>
                <a:pathLst>
                  <a:path w="96" h="336">
                    <a:moveTo>
                      <a:pt x="96" y="336"/>
                    </a:moveTo>
                    <a:lnTo>
                      <a:pt x="12" y="264"/>
                    </a:lnTo>
                    <a:lnTo>
                      <a:pt x="72" y="192"/>
                    </a:lnTo>
                    <a:lnTo>
                      <a:pt x="0" y="0"/>
                    </a:lnTo>
                  </a:path>
                </a:pathLst>
              </a:custGeom>
              <a:noFill/>
              <a:ln w="3175">
                <a:solidFill>
                  <a:schemeClr val="tx1"/>
                </a:solidFill>
                <a:round/>
                <a:headEnd/>
                <a:tailEnd/>
              </a:ln>
            </p:spPr>
            <p:txBody>
              <a:bodyPr/>
              <a:lstStyle/>
              <a:p>
                <a:endParaRPr lang="en-US"/>
              </a:p>
            </p:txBody>
          </p:sp>
          <p:sp>
            <p:nvSpPr>
              <p:cNvPr id="11276" name="Freeform 22"/>
              <p:cNvSpPr>
                <a:spLocks/>
              </p:cNvSpPr>
              <p:nvPr/>
            </p:nvSpPr>
            <p:spPr bwMode="auto">
              <a:xfrm rot="-3514978">
                <a:off x="290" y="3164"/>
                <a:ext cx="16" cy="154"/>
              </a:xfrm>
              <a:custGeom>
                <a:avLst/>
                <a:gdLst>
                  <a:gd name="T0" fmla="*/ 16 w 24"/>
                  <a:gd name="T1" fmla="*/ 154 h 240"/>
                  <a:gd name="T2" fmla="*/ 0 w 24"/>
                  <a:gd name="T3" fmla="*/ 92 h 240"/>
                  <a:gd name="T4" fmla="*/ 0 w 24"/>
                  <a:gd name="T5" fmla="*/ 62 h 240"/>
                  <a:gd name="T6" fmla="*/ 16 w 24"/>
                  <a:gd name="T7" fmla="*/ 0 h 240"/>
                  <a:gd name="T8" fmla="*/ 0 60000 65536"/>
                  <a:gd name="T9" fmla="*/ 0 60000 65536"/>
                  <a:gd name="T10" fmla="*/ 0 60000 65536"/>
                  <a:gd name="T11" fmla="*/ 0 60000 65536"/>
                  <a:gd name="T12" fmla="*/ 0 w 24"/>
                  <a:gd name="T13" fmla="*/ 0 h 240"/>
                  <a:gd name="T14" fmla="*/ 24 w 24"/>
                  <a:gd name="T15" fmla="*/ 240 h 240"/>
                </a:gdLst>
                <a:ahLst/>
                <a:cxnLst>
                  <a:cxn ang="T8">
                    <a:pos x="T0" y="T1"/>
                  </a:cxn>
                  <a:cxn ang="T9">
                    <a:pos x="T2" y="T3"/>
                  </a:cxn>
                  <a:cxn ang="T10">
                    <a:pos x="T4" y="T5"/>
                  </a:cxn>
                  <a:cxn ang="T11">
                    <a:pos x="T6" y="T7"/>
                  </a:cxn>
                </a:cxnLst>
                <a:rect l="T12" t="T13" r="T14" b="T15"/>
                <a:pathLst>
                  <a:path w="24" h="240">
                    <a:moveTo>
                      <a:pt x="24" y="240"/>
                    </a:moveTo>
                    <a:lnTo>
                      <a:pt x="0" y="144"/>
                    </a:lnTo>
                    <a:lnTo>
                      <a:pt x="0" y="96"/>
                    </a:lnTo>
                    <a:lnTo>
                      <a:pt x="24" y="0"/>
                    </a:lnTo>
                  </a:path>
                </a:pathLst>
              </a:custGeom>
              <a:noFill/>
              <a:ln w="3175">
                <a:solidFill>
                  <a:schemeClr val="tx1"/>
                </a:solidFill>
                <a:round/>
                <a:headEnd/>
                <a:tailEnd/>
              </a:ln>
            </p:spPr>
            <p:txBody>
              <a:bodyPr/>
              <a:lstStyle/>
              <a:p>
                <a:endParaRPr lang="en-US"/>
              </a:p>
            </p:txBody>
          </p:sp>
          <p:sp>
            <p:nvSpPr>
              <p:cNvPr id="11277" name="Freeform 23"/>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 name="T6" fmla="*/ 0 w 60"/>
                  <a:gd name="T7" fmla="*/ 0 h 96"/>
                  <a:gd name="T8" fmla="*/ 60 w 60"/>
                  <a:gd name="T9" fmla="*/ 96 h 96"/>
                </a:gdLst>
                <a:ahLst/>
                <a:cxnLst>
                  <a:cxn ang="T4">
                    <a:pos x="T0" y="T1"/>
                  </a:cxn>
                  <a:cxn ang="T5">
                    <a:pos x="T2" y="T3"/>
                  </a:cxn>
                </a:cxnLst>
                <a:rect l="T6" t="T7" r="T8" b="T9"/>
                <a:pathLst>
                  <a:path w="60" h="96">
                    <a:moveTo>
                      <a:pt x="0" y="0"/>
                    </a:moveTo>
                    <a:cubicBezTo>
                      <a:pt x="60" y="20"/>
                      <a:pt x="48" y="36"/>
                      <a:pt x="48" y="96"/>
                    </a:cubicBezTo>
                  </a:path>
                </a:pathLst>
              </a:custGeom>
              <a:noFill/>
              <a:ln w="57150">
                <a:solidFill>
                  <a:srgbClr val="33CC33"/>
                </a:solidFill>
                <a:round/>
                <a:headEnd/>
                <a:tailEnd/>
              </a:ln>
            </p:spPr>
            <p:txBody>
              <a:bodyPr/>
              <a:lstStyle/>
              <a:p>
                <a:endParaRPr lang="en-US"/>
              </a:p>
            </p:txBody>
          </p:sp>
          <p:grpSp>
            <p:nvGrpSpPr>
              <p:cNvPr id="11278" name="Group 24"/>
              <p:cNvGrpSpPr>
                <a:grpSpLocks/>
              </p:cNvGrpSpPr>
              <p:nvPr/>
            </p:nvGrpSpPr>
            <p:grpSpPr bwMode="auto">
              <a:xfrm>
                <a:off x="480" y="2496"/>
                <a:ext cx="288" cy="528"/>
                <a:chOff x="480" y="2496"/>
                <a:chExt cx="288" cy="528"/>
              </a:xfrm>
            </p:grpSpPr>
            <p:sp>
              <p:nvSpPr>
                <p:cNvPr id="11314" name="Freeform 25"/>
                <p:cNvSpPr>
                  <a:spLocks/>
                </p:cNvSpPr>
                <p:nvPr/>
              </p:nvSpPr>
              <p:spPr bwMode="auto">
                <a:xfrm>
                  <a:off x="480" y="2496"/>
                  <a:ext cx="288" cy="432"/>
                </a:xfrm>
                <a:custGeom>
                  <a:avLst/>
                  <a:gdLst>
                    <a:gd name="T0" fmla="*/ 165 w 336"/>
                    <a:gd name="T1" fmla="*/ 432 h 816"/>
                    <a:gd name="T2" fmla="*/ 41 w 336"/>
                    <a:gd name="T3" fmla="*/ 407 h 816"/>
                    <a:gd name="T4" fmla="*/ 0 w 336"/>
                    <a:gd name="T5" fmla="*/ 330 h 816"/>
                    <a:gd name="T6" fmla="*/ 0 w 336"/>
                    <a:gd name="T7" fmla="*/ 254 h 816"/>
                    <a:gd name="T8" fmla="*/ 41 w 336"/>
                    <a:gd name="T9" fmla="*/ 178 h 816"/>
                    <a:gd name="T10" fmla="*/ 165 w 336"/>
                    <a:gd name="T11" fmla="*/ 51 h 816"/>
                    <a:gd name="T12" fmla="*/ 247 w 336"/>
                    <a:gd name="T13" fmla="*/ 0 h 816"/>
                    <a:gd name="T14" fmla="*/ 288 w 336"/>
                    <a:gd name="T15" fmla="*/ 102 h 816"/>
                    <a:gd name="T16" fmla="*/ 288 w 336"/>
                    <a:gd name="T17" fmla="*/ 178 h 816"/>
                    <a:gd name="T18" fmla="*/ 288 w 336"/>
                    <a:gd name="T19" fmla="*/ 254 h 816"/>
                    <a:gd name="T20" fmla="*/ 288 w 336"/>
                    <a:gd name="T21" fmla="*/ 305 h 816"/>
                    <a:gd name="T22" fmla="*/ 247 w 336"/>
                    <a:gd name="T23" fmla="*/ 381 h 816"/>
                    <a:gd name="T24" fmla="*/ 165 w 336"/>
                    <a:gd name="T25" fmla="*/ 432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816"/>
                    <a:gd name="T41" fmla="*/ 336 w 33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p:spPr>
              <p:txBody>
                <a:bodyPr/>
                <a:lstStyle/>
                <a:p>
                  <a:endParaRPr lang="en-US"/>
                </a:p>
              </p:txBody>
            </p:sp>
            <p:sp>
              <p:nvSpPr>
                <p:cNvPr id="11315" name="Freeform 26"/>
                <p:cNvSpPr>
                  <a:spLocks/>
                </p:cNvSpPr>
                <p:nvPr/>
              </p:nvSpPr>
              <p:spPr bwMode="auto">
                <a:xfrm>
                  <a:off x="576" y="2527"/>
                  <a:ext cx="128" cy="401"/>
                </a:xfrm>
                <a:custGeom>
                  <a:avLst/>
                  <a:gdLst>
                    <a:gd name="T0" fmla="*/ 0 w 96"/>
                    <a:gd name="T1" fmla="*/ 401 h 480"/>
                    <a:gd name="T2" fmla="*/ 64 w 96"/>
                    <a:gd name="T3" fmla="*/ 241 h 480"/>
                    <a:gd name="T4" fmla="*/ 64 w 96"/>
                    <a:gd name="T5" fmla="*/ 160 h 480"/>
                    <a:gd name="T6" fmla="*/ 128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a:solidFill>
                    <a:schemeClr val="tx1"/>
                  </a:solidFill>
                  <a:round/>
                  <a:headEnd/>
                  <a:tailEnd/>
                </a:ln>
              </p:spPr>
              <p:txBody>
                <a:bodyPr/>
                <a:lstStyle/>
                <a:p>
                  <a:endParaRPr lang="en-US"/>
                </a:p>
              </p:txBody>
            </p:sp>
            <p:sp>
              <p:nvSpPr>
                <p:cNvPr id="11316" name="Freeform 27"/>
                <p:cNvSpPr>
                  <a:spLocks/>
                </p:cNvSpPr>
                <p:nvPr/>
              </p:nvSpPr>
              <p:spPr bwMode="auto">
                <a:xfrm>
                  <a:off x="640" y="2650"/>
                  <a:ext cx="128" cy="124"/>
                </a:xfrm>
                <a:custGeom>
                  <a:avLst/>
                  <a:gdLst>
                    <a:gd name="T0" fmla="*/ 0 w 96"/>
                    <a:gd name="T1" fmla="*/ 124 h 480"/>
                    <a:gd name="T2" fmla="*/ 64 w 96"/>
                    <a:gd name="T3" fmla="*/ 74 h 480"/>
                    <a:gd name="T4" fmla="*/ 64 w 96"/>
                    <a:gd name="T5" fmla="*/ 50 h 480"/>
                    <a:gd name="T6" fmla="*/ 128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a:solidFill>
                    <a:schemeClr val="tx1"/>
                  </a:solidFill>
                  <a:round/>
                  <a:headEnd/>
                  <a:tailEnd/>
                </a:ln>
              </p:spPr>
              <p:txBody>
                <a:bodyPr/>
                <a:lstStyle/>
                <a:p>
                  <a:endParaRPr lang="en-US"/>
                </a:p>
              </p:txBody>
            </p:sp>
            <p:sp>
              <p:nvSpPr>
                <p:cNvPr id="11317" name="Freeform 28"/>
                <p:cNvSpPr>
                  <a:spLocks/>
                </p:cNvSpPr>
                <p:nvPr/>
              </p:nvSpPr>
              <p:spPr bwMode="auto">
                <a:xfrm>
                  <a:off x="544" y="2650"/>
                  <a:ext cx="64" cy="216"/>
                </a:xfrm>
                <a:custGeom>
                  <a:avLst/>
                  <a:gdLst>
                    <a:gd name="T0" fmla="*/ 64 w 96"/>
                    <a:gd name="T1" fmla="*/ 216 h 336"/>
                    <a:gd name="T2" fmla="*/ 8 w 96"/>
                    <a:gd name="T3" fmla="*/ 170 h 336"/>
                    <a:gd name="T4" fmla="*/ 48 w 96"/>
                    <a:gd name="T5" fmla="*/ 123 h 336"/>
                    <a:gd name="T6" fmla="*/ 0 w 96"/>
                    <a:gd name="T7" fmla="*/ 0 h 336"/>
                    <a:gd name="T8" fmla="*/ 0 60000 65536"/>
                    <a:gd name="T9" fmla="*/ 0 60000 65536"/>
                    <a:gd name="T10" fmla="*/ 0 60000 65536"/>
                    <a:gd name="T11" fmla="*/ 0 60000 65536"/>
                    <a:gd name="T12" fmla="*/ 0 w 96"/>
                    <a:gd name="T13" fmla="*/ 0 h 336"/>
                    <a:gd name="T14" fmla="*/ 96 w 96"/>
                    <a:gd name="T15" fmla="*/ 336 h 336"/>
                  </a:gdLst>
                  <a:ahLst/>
                  <a:cxnLst>
                    <a:cxn ang="T8">
                      <a:pos x="T0" y="T1"/>
                    </a:cxn>
                    <a:cxn ang="T9">
                      <a:pos x="T2" y="T3"/>
                    </a:cxn>
                    <a:cxn ang="T10">
                      <a:pos x="T4" y="T5"/>
                    </a:cxn>
                    <a:cxn ang="T11">
                      <a:pos x="T6" y="T7"/>
                    </a:cxn>
                  </a:cxnLst>
                  <a:rect l="T12" t="T13" r="T14" b="T15"/>
                  <a:pathLst>
                    <a:path w="96" h="336">
                      <a:moveTo>
                        <a:pt x="96" y="336"/>
                      </a:moveTo>
                      <a:lnTo>
                        <a:pt x="12" y="264"/>
                      </a:lnTo>
                      <a:lnTo>
                        <a:pt x="72" y="192"/>
                      </a:lnTo>
                      <a:lnTo>
                        <a:pt x="0" y="0"/>
                      </a:lnTo>
                    </a:path>
                  </a:pathLst>
                </a:custGeom>
                <a:noFill/>
                <a:ln w="3175">
                  <a:solidFill>
                    <a:schemeClr val="tx1"/>
                  </a:solidFill>
                  <a:round/>
                  <a:headEnd/>
                  <a:tailEnd/>
                </a:ln>
              </p:spPr>
              <p:txBody>
                <a:bodyPr/>
                <a:lstStyle/>
                <a:p>
                  <a:endParaRPr lang="en-US"/>
                </a:p>
              </p:txBody>
            </p:sp>
            <p:sp>
              <p:nvSpPr>
                <p:cNvPr id="11318" name="Freeform 29"/>
                <p:cNvSpPr>
                  <a:spLocks/>
                </p:cNvSpPr>
                <p:nvPr/>
              </p:nvSpPr>
              <p:spPr bwMode="auto">
                <a:xfrm>
                  <a:off x="624" y="2558"/>
                  <a:ext cx="16" cy="154"/>
                </a:xfrm>
                <a:custGeom>
                  <a:avLst/>
                  <a:gdLst>
                    <a:gd name="T0" fmla="*/ 16 w 24"/>
                    <a:gd name="T1" fmla="*/ 154 h 240"/>
                    <a:gd name="T2" fmla="*/ 0 w 24"/>
                    <a:gd name="T3" fmla="*/ 92 h 240"/>
                    <a:gd name="T4" fmla="*/ 0 w 24"/>
                    <a:gd name="T5" fmla="*/ 62 h 240"/>
                    <a:gd name="T6" fmla="*/ 16 w 24"/>
                    <a:gd name="T7" fmla="*/ 0 h 240"/>
                    <a:gd name="T8" fmla="*/ 0 60000 65536"/>
                    <a:gd name="T9" fmla="*/ 0 60000 65536"/>
                    <a:gd name="T10" fmla="*/ 0 60000 65536"/>
                    <a:gd name="T11" fmla="*/ 0 60000 65536"/>
                    <a:gd name="T12" fmla="*/ 0 w 24"/>
                    <a:gd name="T13" fmla="*/ 0 h 240"/>
                    <a:gd name="T14" fmla="*/ 24 w 24"/>
                    <a:gd name="T15" fmla="*/ 240 h 240"/>
                  </a:gdLst>
                  <a:ahLst/>
                  <a:cxnLst>
                    <a:cxn ang="T8">
                      <a:pos x="T0" y="T1"/>
                    </a:cxn>
                    <a:cxn ang="T9">
                      <a:pos x="T2" y="T3"/>
                    </a:cxn>
                    <a:cxn ang="T10">
                      <a:pos x="T4" y="T5"/>
                    </a:cxn>
                    <a:cxn ang="T11">
                      <a:pos x="T6" y="T7"/>
                    </a:cxn>
                  </a:cxnLst>
                  <a:rect l="T12" t="T13" r="T14" b="T15"/>
                  <a:pathLst>
                    <a:path w="24" h="240">
                      <a:moveTo>
                        <a:pt x="24" y="240"/>
                      </a:moveTo>
                      <a:lnTo>
                        <a:pt x="0" y="144"/>
                      </a:lnTo>
                      <a:lnTo>
                        <a:pt x="0" y="96"/>
                      </a:lnTo>
                      <a:lnTo>
                        <a:pt x="24" y="0"/>
                      </a:lnTo>
                    </a:path>
                  </a:pathLst>
                </a:custGeom>
                <a:noFill/>
                <a:ln w="3175">
                  <a:solidFill>
                    <a:schemeClr val="tx1"/>
                  </a:solidFill>
                  <a:round/>
                  <a:headEnd/>
                  <a:tailEnd/>
                </a:ln>
              </p:spPr>
              <p:txBody>
                <a:bodyPr/>
                <a:lstStyle/>
                <a:p>
                  <a:endParaRPr lang="en-US"/>
                </a:p>
              </p:txBody>
            </p:sp>
            <p:sp>
              <p:nvSpPr>
                <p:cNvPr id="11319" name="Freeform 30"/>
                <p:cNvSpPr>
                  <a:spLocks/>
                </p:cNvSpPr>
                <p:nvPr/>
              </p:nvSpPr>
              <p:spPr bwMode="auto">
                <a:xfrm flipH="1">
                  <a:off x="528" y="2928"/>
                  <a:ext cx="47" cy="96"/>
                </a:xfrm>
                <a:custGeom>
                  <a:avLst/>
                  <a:gdLst>
                    <a:gd name="T0" fmla="*/ 8 w 72"/>
                    <a:gd name="T1" fmla="*/ 0 h 192"/>
                    <a:gd name="T2" fmla="*/ 0 w 72"/>
                    <a:gd name="T3" fmla="*/ 96 h 192"/>
                    <a:gd name="T4" fmla="*/ 0 60000 65536"/>
                    <a:gd name="T5" fmla="*/ 0 60000 65536"/>
                    <a:gd name="T6" fmla="*/ 0 w 72"/>
                    <a:gd name="T7" fmla="*/ 0 h 192"/>
                    <a:gd name="T8" fmla="*/ 72 w 72"/>
                    <a:gd name="T9" fmla="*/ 192 h 192"/>
                  </a:gdLst>
                  <a:ahLst/>
                  <a:cxnLst>
                    <a:cxn ang="T4">
                      <a:pos x="T0" y="T1"/>
                    </a:cxn>
                    <a:cxn ang="T5">
                      <a:pos x="T2" y="T3"/>
                    </a:cxn>
                  </a:cxnLst>
                  <a:rect l="T6" t="T7" r="T8" b="T9"/>
                  <a:pathLst>
                    <a:path w="72" h="192">
                      <a:moveTo>
                        <a:pt x="12" y="0"/>
                      </a:moveTo>
                      <a:cubicBezTo>
                        <a:pt x="24" y="48"/>
                        <a:pt x="72" y="192"/>
                        <a:pt x="0" y="192"/>
                      </a:cubicBezTo>
                    </a:path>
                  </a:pathLst>
                </a:custGeom>
                <a:noFill/>
                <a:ln w="57150">
                  <a:solidFill>
                    <a:srgbClr val="33CC33"/>
                  </a:solidFill>
                  <a:round/>
                  <a:headEnd/>
                  <a:tailEnd/>
                </a:ln>
              </p:spPr>
              <p:txBody>
                <a:bodyPr/>
                <a:lstStyle/>
                <a:p>
                  <a:endParaRPr lang="en-US"/>
                </a:p>
              </p:txBody>
            </p:sp>
          </p:grpSp>
          <p:grpSp>
            <p:nvGrpSpPr>
              <p:cNvPr id="11279" name="Group 31"/>
              <p:cNvGrpSpPr>
                <a:grpSpLocks/>
              </p:cNvGrpSpPr>
              <p:nvPr/>
            </p:nvGrpSpPr>
            <p:grpSpPr bwMode="auto">
              <a:xfrm rot="4680742">
                <a:off x="936" y="2808"/>
                <a:ext cx="624" cy="1536"/>
                <a:chOff x="144" y="2256"/>
                <a:chExt cx="624" cy="1536"/>
              </a:xfrm>
            </p:grpSpPr>
            <p:sp>
              <p:nvSpPr>
                <p:cNvPr id="11301" name="Freeform 32"/>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2"/>
                    <a:gd name="T34" fmla="*/ 0 h 1536"/>
                    <a:gd name="T35" fmla="*/ 192 w 192"/>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a:solidFill>
                    <a:srgbClr val="33CC33"/>
                  </a:solidFill>
                  <a:round/>
                  <a:headEnd/>
                  <a:tailEnd/>
                </a:ln>
              </p:spPr>
              <p:txBody>
                <a:bodyPr/>
                <a:lstStyle/>
                <a:p>
                  <a:endParaRPr lang="en-US"/>
                </a:p>
              </p:txBody>
            </p:sp>
            <p:sp>
              <p:nvSpPr>
                <p:cNvPr id="11302" name="Freeform 33"/>
                <p:cNvSpPr>
                  <a:spLocks/>
                </p:cNvSpPr>
                <p:nvPr/>
              </p:nvSpPr>
              <p:spPr bwMode="auto">
                <a:xfrm>
                  <a:off x="480" y="2496"/>
                  <a:ext cx="288" cy="432"/>
                </a:xfrm>
                <a:custGeom>
                  <a:avLst/>
                  <a:gdLst>
                    <a:gd name="T0" fmla="*/ 165 w 336"/>
                    <a:gd name="T1" fmla="*/ 432 h 816"/>
                    <a:gd name="T2" fmla="*/ 41 w 336"/>
                    <a:gd name="T3" fmla="*/ 407 h 816"/>
                    <a:gd name="T4" fmla="*/ 0 w 336"/>
                    <a:gd name="T5" fmla="*/ 330 h 816"/>
                    <a:gd name="T6" fmla="*/ 0 w 336"/>
                    <a:gd name="T7" fmla="*/ 254 h 816"/>
                    <a:gd name="T8" fmla="*/ 41 w 336"/>
                    <a:gd name="T9" fmla="*/ 178 h 816"/>
                    <a:gd name="T10" fmla="*/ 165 w 336"/>
                    <a:gd name="T11" fmla="*/ 51 h 816"/>
                    <a:gd name="T12" fmla="*/ 247 w 336"/>
                    <a:gd name="T13" fmla="*/ 0 h 816"/>
                    <a:gd name="T14" fmla="*/ 288 w 336"/>
                    <a:gd name="T15" fmla="*/ 102 h 816"/>
                    <a:gd name="T16" fmla="*/ 288 w 336"/>
                    <a:gd name="T17" fmla="*/ 178 h 816"/>
                    <a:gd name="T18" fmla="*/ 288 w 336"/>
                    <a:gd name="T19" fmla="*/ 254 h 816"/>
                    <a:gd name="T20" fmla="*/ 288 w 336"/>
                    <a:gd name="T21" fmla="*/ 305 h 816"/>
                    <a:gd name="T22" fmla="*/ 247 w 336"/>
                    <a:gd name="T23" fmla="*/ 381 h 816"/>
                    <a:gd name="T24" fmla="*/ 165 w 336"/>
                    <a:gd name="T25" fmla="*/ 432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816"/>
                    <a:gd name="T41" fmla="*/ 336 w 33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p:spPr>
              <p:txBody>
                <a:bodyPr/>
                <a:lstStyle/>
                <a:p>
                  <a:endParaRPr lang="en-US"/>
                </a:p>
              </p:txBody>
            </p:sp>
            <p:sp>
              <p:nvSpPr>
                <p:cNvPr id="11303" name="Freeform 34"/>
                <p:cNvSpPr>
                  <a:spLocks/>
                </p:cNvSpPr>
                <p:nvPr/>
              </p:nvSpPr>
              <p:spPr bwMode="auto">
                <a:xfrm>
                  <a:off x="576" y="2527"/>
                  <a:ext cx="128" cy="401"/>
                </a:xfrm>
                <a:custGeom>
                  <a:avLst/>
                  <a:gdLst>
                    <a:gd name="T0" fmla="*/ 0 w 96"/>
                    <a:gd name="T1" fmla="*/ 401 h 480"/>
                    <a:gd name="T2" fmla="*/ 64 w 96"/>
                    <a:gd name="T3" fmla="*/ 241 h 480"/>
                    <a:gd name="T4" fmla="*/ 64 w 96"/>
                    <a:gd name="T5" fmla="*/ 160 h 480"/>
                    <a:gd name="T6" fmla="*/ 128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a:solidFill>
                    <a:schemeClr val="tx1"/>
                  </a:solidFill>
                  <a:round/>
                  <a:headEnd/>
                  <a:tailEnd/>
                </a:ln>
              </p:spPr>
              <p:txBody>
                <a:bodyPr/>
                <a:lstStyle/>
                <a:p>
                  <a:endParaRPr lang="en-US"/>
                </a:p>
              </p:txBody>
            </p:sp>
            <p:sp>
              <p:nvSpPr>
                <p:cNvPr id="11304" name="Freeform 35"/>
                <p:cNvSpPr>
                  <a:spLocks/>
                </p:cNvSpPr>
                <p:nvPr/>
              </p:nvSpPr>
              <p:spPr bwMode="auto">
                <a:xfrm>
                  <a:off x="640" y="2650"/>
                  <a:ext cx="128" cy="124"/>
                </a:xfrm>
                <a:custGeom>
                  <a:avLst/>
                  <a:gdLst>
                    <a:gd name="T0" fmla="*/ 0 w 96"/>
                    <a:gd name="T1" fmla="*/ 124 h 480"/>
                    <a:gd name="T2" fmla="*/ 64 w 96"/>
                    <a:gd name="T3" fmla="*/ 74 h 480"/>
                    <a:gd name="T4" fmla="*/ 64 w 96"/>
                    <a:gd name="T5" fmla="*/ 50 h 480"/>
                    <a:gd name="T6" fmla="*/ 128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a:solidFill>
                    <a:schemeClr val="tx1"/>
                  </a:solidFill>
                  <a:round/>
                  <a:headEnd/>
                  <a:tailEnd/>
                </a:ln>
              </p:spPr>
              <p:txBody>
                <a:bodyPr/>
                <a:lstStyle/>
                <a:p>
                  <a:endParaRPr lang="en-US"/>
                </a:p>
              </p:txBody>
            </p:sp>
            <p:sp>
              <p:nvSpPr>
                <p:cNvPr id="11305" name="Freeform 36"/>
                <p:cNvSpPr>
                  <a:spLocks/>
                </p:cNvSpPr>
                <p:nvPr/>
              </p:nvSpPr>
              <p:spPr bwMode="auto">
                <a:xfrm>
                  <a:off x="544" y="2650"/>
                  <a:ext cx="64" cy="216"/>
                </a:xfrm>
                <a:custGeom>
                  <a:avLst/>
                  <a:gdLst>
                    <a:gd name="T0" fmla="*/ 64 w 96"/>
                    <a:gd name="T1" fmla="*/ 216 h 336"/>
                    <a:gd name="T2" fmla="*/ 8 w 96"/>
                    <a:gd name="T3" fmla="*/ 170 h 336"/>
                    <a:gd name="T4" fmla="*/ 48 w 96"/>
                    <a:gd name="T5" fmla="*/ 123 h 336"/>
                    <a:gd name="T6" fmla="*/ 0 w 96"/>
                    <a:gd name="T7" fmla="*/ 0 h 336"/>
                    <a:gd name="T8" fmla="*/ 0 60000 65536"/>
                    <a:gd name="T9" fmla="*/ 0 60000 65536"/>
                    <a:gd name="T10" fmla="*/ 0 60000 65536"/>
                    <a:gd name="T11" fmla="*/ 0 60000 65536"/>
                    <a:gd name="T12" fmla="*/ 0 w 96"/>
                    <a:gd name="T13" fmla="*/ 0 h 336"/>
                    <a:gd name="T14" fmla="*/ 96 w 96"/>
                    <a:gd name="T15" fmla="*/ 336 h 336"/>
                  </a:gdLst>
                  <a:ahLst/>
                  <a:cxnLst>
                    <a:cxn ang="T8">
                      <a:pos x="T0" y="T1"/>
                    </a:cxn>
                    <a:cxn ang="T9">
                      <a:pos x="T2" y="T3"/>
                    </a:cxn>
                    <a:cxn ang="T10">
                      <a:pos x="T4" y="T5"/>
                    </a:cxn>
                    <a:cxn ang="T11">
                      <a:pos x="T6" y="T7"/>
                    </a:cxn>
                  </a:cxnLst>
                  <a:rect l="T12" t="T13" r="T14" b="T15"/>
                  <a:pathLst>
                    <a:path w="96" h="336">
                      <a:moveTo>
                        <a:pt x="96" y="336"/>
                      </a:moveTo>
                      <a:lnTo>
                        <a:pt x="12" y="264"/>
                      </a:lnTo>
                      <a:lnTo>
                        <a:pt x="72" y="192"/>
                      </a:lnTo>
                      <a:lnTo>
                        <a:pt x="0" y="0"/>
                      </a:lnTo>
                    </a:path>
                  </a:pathLst>
                </a:custGeom>
                <a:noFill/>
                <a:ln w="3175">
                  <a:solidFill>
                    <a:schemeClr val="tx1"/>
                  </a:solidFill>
                  <a:round/>
                  <a:headEnd/>
                  <a:tailEnd/>
                </a:ln>
              </p:spPr>
              <p:txBody>
                <a:bodyPr/>
                <a:lstStyle/>
                <a:p>
                  <a:endParaRPr lang="en-US"/>
                </a:p>
              </p:txBody>
            </p:sp>
            <p:sp>
              <p:nvSpPr>
                <p:cNvPr id="11306" name="Freeform 37"/>
                <p:cNvSpPr>
                  <a:spLocks/>
                </p:cNvSpPr>
                <p:nvPr/>
              </p:nvSpPr>
              <p:spPr bwMode="auto">
                <a:xfrm>
                  <a:off x="624" y="2558"/>
                  <a:ext cx="16" cy="154"/>
                </a:xfrm>
                <a:custGeom>
                  <a:avLst/>
                  <a:gdLst>
                    <a:gd name="T0" fmla="*/ 16 w 24"/>
                    <a:gd name="T1" fmla="*/ 154 h 240"/>
                    <a:gd name="T2" fmla="*/ 0 w 24"/>
                    <a:gd name="T3" fmla="*/ 92 h 240"/>
                    <a:gd name="T4" fmla="*/ 0 w 24"/>
                    <a:gd name="T5" fmla="*/ 62 h 240"/>
                    <a:gd name="T6" fmla="*/ 16 w 24"/>
                    <a:gd name="T7" fmla="*/ 0 h 240"/>
                    <a:gd name="T8" fmla="*/ 0 60000 65536"/>
                    <a:gd name="T9" fmla="*/ 0 60000 65536"/>
                    <a:gd name="T10" fmla="*/ 0 60000 65536"/>
                    <a:gd name="T11" fmla="*/ 0 60000 65536"/>
                    <a:gd name="T12" fmla="*/ 0 w 24"/>
                    <a:gd name="T13" fmla="*/ 0 h 240"/>
                    <a:gd name="T14" fmla="*/ 24 w 24"/>
                    <a:gd name="T15" fmla="*/ 240 h 240"/>
                  </a:gdLst>
                  <a:ahLst/>
                  <a:cxnLst>
                    <a:cxn ang="T8">
                      <a:pos x="T0" y="T1"/>
                    </a:cxn>
                    <a:cxn ang="T9">
                      <a:pos x="T2" y="T3"/>
                    </a:cxn>
                    <a:cxn ang="T10">
                      <a:pos x="T4" y="T5"/>
                    </a:cxn>
                    <a:cxn ang="T11">
                      <a:pos x="T6" y="T7"/>
                    </a:cxn>
                  </a:cxnLst>
                  <a:rect l="T12" t="T13" r="T14" b="T15"/>
                  <a:pathLst>
                    <a:path w="24" h="240">
                      <a:moveTo>
                        <a:pt x="24" y="240"/>
                      </a:moveTo>
                      <a:lnTo>
                        <a:pt x="0" y="144"/>
                      </a:lnTo>
                      <a:lnTo>
                        <a:pt x="0" y="96"/>
                      </a:lnTo>
                      <a:lnTo>
                        <a:pt x="24" y="0"/>
                      </a:lnTo>
                    </a:path>
                  </a:pathLst>
                </a:custGeom>
                <a:noFill/>
                <a:ln w="3175">
                  <a:solidFill>
                    <a:schemeClr val="tx1"/>
                  </a:solidFill>
                  <a:round/>
                  <a:headEnd/>
                  <a:tailEnd/>
                </a:ln>
              </p:spPr>
              <p:txBody>
                <a:bodyPr/>
                <a:lstStyle/>
                <a:p>
                  <a:endParaRPr lang="en-US"/>
                </a:p>
              </p:txBody>
            </p:sp>
            <p:sp>
              <p:nvSpPr>
                <p:cNvPr id="11307" name="Freeform 38"/>
                <p:cNvSpPr>
                  <a:spLocks/>
                </p:cNvSpPr>
                <p:nvPr/>
              </p:nvSpPr>
              <p:spPr bwMode="auto">
                <a:xfrm rot="-3514978">
                  <a:off x="216" y="3072"/>
                  <a:ext cx="288" cy="432"/>
                </a:xfrm>
                <a:custGeom>
                  <a:avLst/>
                  <a:gdLst>
                    <a:gd name="T0" fmla="*/ 165 w 336"/>
                    <a:gd name="T1" fmla="*/ 432 h 816"/>
                    <a:gd name="T2" fmla="*/ 41 w 336"/>
                    <a:gd name="T3" fmla="*/ 407 h 816"/>
                    <a:gd name="T4" fmla="*/ 0 w 336"/>
                    <a:gd name="T5" fmla="*/ 330 h 816"/>
                    <a:gd name="T6" fmla="*/ 0 w 336"/>
                    <a:gd name="T7" fmla="*/ 254 h 816"/>
                    <a:gd name="T8" fmla="*/ 41 w 336"/>
                    <a:gd name="T9" fmla="*/ 178 h 816"/>
                    <a:gd name="T10" fmla="*/ 165 w 336"/>
                    <a:gd name="T11" fmla="*/ 51 h 816"/>
                    <a:gd name="T12" fmla="*/ 247 w 336"/>
                    <a:gd name="T13" fmla="*/ 0 h 816"/>
                    <a:gd name="T14" fmla="*/ 288 w 336"/>
                    <a:gd name="T15" fmla="*/ 102 h 816"/>
                    <a:gd name="T16" fmla="*/ 288 w 336"/>
                    <a:gd name="T17" fmla="*/ 178 h 816"/>
                    <a:gd name="T18" fmla="*/ 288 w 336"/>
                    <a:gd name="T19" fmla="*/ 254 h 816"/>
                    <a:gd name="T20" fmla="*/ 288 w 336"/>
                    <a:gd name="T21" fmla="*/ 305 h 816"/>
                    <a:gd name="T22" fmla="*/ 247 w 336"/>
                    <a:gd name="T23" fmla="*/ 381 h 816"/>
                    <a:gd name="T24" fmla="*/ 165 w 336"/>
                    <a:gd name="T25" fmla="*/ 432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816"/>
                    <a:gd name="T41" fmla="*/ 336 w 33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p:spPr>
              <p:txBody>
                <a:bodyPr/>
                <a:lstStyle/>
                <a:p>
                  <a:endParaRPr lang="en-US"/>
                </a:p>
              </p:txBody>
            </p:sp>
            <p:sp>
              <p:nvSpPr>
                <p:cNvPr id="11308" name="Freeform 39"/>
                <p:cNvSpPr>
                  <a:spLocks/>
                </p:cNvSpPr>
                <p:nvPr/>
              </p:nvSpPr>
              <p:spPr bwMode="auto">
                <a:xfrm rot="-3514978">
                  <a:off x="317" y="3081"/>
                  <a:ext cx="128" cy="401"/>
                </a:xfrm>
                <a:custGeom>
                  <a:avLst/>
                  <a:gdLst>
                    <a:gd name="T0" fmla="*/ 0 w 96"/>
                    <a:gd name="T1" fmla="*/ 401 h 480"/>
                    <a:gd name="T2" fmla="*/ 64 w 96"/>
                    <a:gd name="T3" fmla="*/ 241 h 480"/>
                    <a:gd name="T4" fmla="*/ 64 w 96"/>
                    <a:gd name="T5" fmla="*/ 160 h 480"/>
                    <a:gd name="T6" fmla="*/ 128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a:solidFill>
                    <a:schemeClr val="tx1"/>
                  </a:solidFill>
                  <a:round/>
                  <a:headEnd/>
                  <a:tailEnd/>
                </a:ln>
              </p:spPr>
              <p:txBody>
                <a:bodyPr/>
                <a:lstStyle/>
                <a:p>
                  <a:endParaRPr lang="en-US"/>
                </a:p>
              </p:txBody>
            </p:sp>
            <p:sp>
              <p:nvSpPr>
                <p:cNvPr id="11309" name="Freeform 40"/>
                <p:cNvSpPr>
                  <a:spLocks/>
                </p:cNvSpPr>
                <p:nvPr/>
              </p:nvSpPr>
              <p:spPr bwMode="auto">
                <a:xfrm rot="-3514978">
                  <a:off x="337" y="3157"/>
                  <a:ext cx="128" cy="124"/>
                </a:xfrm>
                <a:custGeom>
                  <a:avLst/>
                  <a:gdLst>
                    <a:gd name="T0" fmla="*/ 0 w 96"/>
                    <a:gd name="T1" fmla="*/ 124 h 480"/>
                    <a:gd name="T2" fmla="*/ 64 w 96"/>
                    <a:gd name="T3" fmla="*/ 74 h 480"/>
                    <a:gd name="T4" fmla="*/ 64 w 96"/>
                    <a:gd name="T5" fmla="*/ 50 h 480"/>
                    <a:gd name="T6" fmla="*/ 128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a:solidFill>
                    <a:schemeClr val="tx1"/>
                  </a:solidFill>
                  <a:round/>
                  <a:headEnd/>
                  <a:tailEnd/>
                </a:ln>
              </p:spPr>
              <p:txBody>
                <a:bodyPr/>
                <a:lstStyle/>
                <a:p>
                  <a:endParaRPr lang="en-US"/>
                </a:p>
              </p:txBody>
            </p:sp>
            <p:sp>
              <p:nvSpPr>
                <p:cNvPr id="11310" name="Freeform 41"/>
                <p:cNvSpPr>
                  <a:spLocks/>
                </p:cNvSpPr>
                <p:nvPr/>
              </p:nvSpPr>
              <p:spPr bwMode="auto">
                <a:xfrm rot="-3514978">
                  <a:off x="342" y="3244"/>
                  <a:ext cx="64" cy="216"/>
                </a:xfrm>
                <a:custGeom>
                  <a:avLst/>
                  <a:gdLst>
                    <a:gd name="T0" fmla="*/ 64 w 96"/>
                    <a:gd name="T1" fmla="*/ 216 h 336"/>
                    <a:gd name="T2" fmla="*/ 8 w 96"/>
                    <a:gd name="T3" fmla="*/ 170 h 336"/>
                    <a:gd name="T4" fmla="*/ 48 w 96"/>
                    <a:gd name="T5" fmla="*/ 123 h 336"/>
                    <a:gd name="T6" fmla="*/ 0 w 96"/>
                    <a:gd name="T7" fmla="*/ 0 h 336"/>
                    <a:gd name="T8" fmla="*/ 0 60000 65536"/>
                    <a:gd name="T9" fmla="*/ 0 60000 65536"/>
                    <a:gd name="T10" fmla="*/ 0 60000 65536"/>
                    <a:gd name="T11" fmla="*/ 0 60000 65536"/>
                    <a:gd name="T12" fmla="*/ 0 w 96"/>
                    <a:gd name="T13" fmla="*/ 0 h 336"/>
                    <a:gd name="T14" fmla="*/ 96 w 96"/>
                    <a:gd name="T15" fmla="*/ 336 h 336"/>
                  </a:gdLst>
                  <a:ahLst/>
                  <a:cxnLst>
                    <a:cxn ang="T8">
                      <a:pos x="T0" y="T1"/>
                    </a:cxn>
                    <a:cxn ang="T9">
                      <a:pos x="T2" y="T3"/>
                    </a:cxn>
                    <a:cxn ang="T10">
                      <a:pos x="T4" y="T5"/>
                    </a:cxn>
                    <a:cxn ang="T11">
                      <a:pos x="T6" y="T7"/>
                    </a:cxn>
                  </a:cxnLst>
                  <a:rect l="T12" t="T13" r="T14" b="T15"/>
                  <a:pathLst>
                    <a:path w="96" h="336">
                      <a:moveTo>
                        <a:pt x="96" y="336"/>
                      </a:moveTo>
                      <a:lnTo>
                        <a:pt x="12" y="264"/>
                      </a:lnTo>
                      <a:lnTo>
                        <a:pt x="72" y="192"/>
                      </a:lnTo>
                      <a:lnTo>
                        <a:pt x="0" y="0"/>
                      </a:lnTo>
                    </a:path>
                  </a:pathLst>
                </a:custGeom>
                <a:noFill/>
                <a:ln w="3175">
                  <a:solidFill>
                    <a:schemeClr val="tx1"/>
                  </a:solidFill>
                  <a:round/>
                  <a:headEnd/>
                  <a:tailEnd/>
                </a:ln>
              </p:spPr>
              <p:txBody>
                <a:bodyPr/>
                <a:lstStyle/>
                <a:p>
                  <a:endParaRPr lang="en-US"/>
                </a:p>
              </p:txBody>
            </p:sp>
            <p:sp>
              <p:nvSpPr>
                <p:cNvPr id="11311" name="Freeform 42"/>
                <p:cNvSpPr>
                  <a:spLocks/>
                </p:cNvSpPr>
                <p:nvPr/>
              </p:nvSpPr>
              <p:spPr bwMode="auto">
                <a:xfrm rot="-3514978">
                  <a:off x="290" y="3164"/>
                  <a:ext cx="16" cy="154"/>
                </a:xfrm>
                <a:custGeom>
                  <a:avLst/>
                  <a:gdLst>
                    <a:gd name="T0" fmla="*/ 16 w 24"/>
                    <a:gd name="T1" fmla="*/ 154 h 240"/>
                    <a:gd name="T2" fmla="*/ 0 w 24"/>
                    <a:gd name="T3" fmla="*/ 92 h 240"/>
                    <a:gd name="T4" fmla="*/ 0 w 24"/>
                    <a:gd name="T5" fmla="*/ 62 h 240"/>
                    <a:gd name="T6" fmla="*/ 16 w 24"/>
                    <a:gd name="T7" fmla="*/ 0 h 240"/>
                    <a:gd name="T8" fmla="*/ 0 60000 65536"/>
                    <a:gd name="T9" fmla="*/ 0 60000 65536"/>
                    <a:gd name="T10" fmla="*/ 0 60000 65536"/>
                    <a:gd name="T11" fmla="*/ 0 60000 65536"/>
                    <a:gd name="T12" fmla="*/ 0 w 24"/>
                    <a:gd name="T13" fmla="*/ 0 h 240"/>
                    <a:gd name="T14" fmla="*/ 24 w 24"/>
                    <a:gd name="T15" fmla="*/ 240 h 240"/>
                  </a:gdLst>
                  <a:ahLst/>
                  <a:cxnLst>
                    <a:cxn ang="T8">
                      <a:pos x="T0" y="T1"/>
                    </a:cxn>
                    <a:cxn ang="T9">
                      <a:pos x="T2" y="T3"/>
                    </a:cxn>
                    <a:cxn ang="T10">
                      <a:pos x="T4" y="T5"/>
                    </a:cxn>
                    <a:cxn ang="T11">
                      <a:pos x="T6" y="T7"/>
                    </a:cxn>
                  </a:cxnLst>
                  <a:rect l="T12" t="T13" r="T14" b="T15"/>
                  <a:pathLst>
                    <a:path w="24" h="240">
                      <a:moveTo>
                        <a:pt x="24" y="240"/>
                      </a:moveTo>
                      <a:lnTo>
                        <a:pt x="0" y="144"/>
                      </a:lnTo>
                      <a:lnTo>
                        <a:pt x="0" y="96"/>
                      </a:lnTo>
                      <a:lnTo>
                        <a:pt x="24" y="0"/>
                      </a:lnTo>
                    </a:path>
                  </a:pathLst>
                </a:custGeom>
                <a:noFill/>
                <a:ln w="3175">
                  <a:solidFill>
                    <a:schemeClr val="tx1"/>
                  </a:solidFill>
                  <a:round/>
                  <a:headEnd/>
                  <a:tailEnd/>
                </a:ln>
              </p:spPr>
              <p:txBody>
                <a:bodyPr/>
                <a:lstStyle/>
                <a:p>
                  <a:endParaRPr lang="en-US"/>
                </a:p>
              </p:txBody>
            </p:sp>
            <p:sp>
              <p:nvSpPr>
                <p:cNvPr id="11312" name="Freeform 43"/>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 name="T6" fmla="*/ 0 w 60"/>
                    <a:gd name="T7" fmla="*/ 0 h 96"/>
                    <a:gd name="T8" fmla="*/ 60 w 60"/>
                    <a:gd name="T9" fmla="*/ 96 h 96"/>
                  </a:gdLst>
                  <a:ahLst/>
                  <a:cxnLst>
                    <a:cxn ang="T4">
                      <a:pos x="T0" y="T1"/>
                    </a:cxn>
                    <a:cxn ang="T5">
                      <a:pos x="T2" y="T3"/>
                    </a:cxn>
                  </a:cxnLst>
                  <a:rect l="T6" t="T7" r="T8" b="T9"/>
                  <a:pathLst>
                    <a:path w="60" h="96">
                      <a:moveTo>
                        <a:pt x="0" y="0"/>
                      </a:moveTo>
                      <a:cubicBezTo>
                        <a:pt x="60" y="20"/>
                        <a:pt x="48" y="36"/>
                        <a:pt x="48" y="96"/>
                      </a:cubicBezTo>
                    </a:path>
                  </a:pathLst>
                </a:custGeom>
                <a:noFill/>
                <a:ln w="57150">
                  <a:solidFill>
                    <a:srgbClr val="33CC33"/>
                  </a:solidFill>
                  <a:round/>
                  <a:headEnd/>
                  <a:tailEnd/>
                </a:ln>
              </p:spPr>
              <p:txBody>
                <a:bodyPr/>
                <a:lstStyle/>
                <a:p>
                  <a:endParaRPr lang="en-US"/>
                </a:p>
              </p:txBody>
            </p:sp>
            <p:sp>
              <p:nvSpPr>
                <p:cNvPr id="11313" name="Freeform 44"/>
                <p:cNvSpPr>
                  <a:spLocks/>
                </p:cNvSpPr>
                <p:nvPr/>
              </p:nvSpPr>
              <p:spPr bwMode="auto">
                <a:xfrm flipH="1">
                  <a:off x="528" y="2928"/>
                  <a:ext cx="47" cy="96"/>
                </a:xfrm>
                <a:custGeom>
                  <a:avLst/>
                  <a:gdLst>
                    <a:gd name="T0" fmla="*/ 8 w 72"/>
                    <a:gd name="T1" fmla="*/ 0 h 192"/>
                    <a:gd name="T2" fmla="*/ 0 w 72"/>
                    <a:gd name="T3" fmla="*/ 96 h 192"/>
                    <a:gd name="T4" fmla="*/ 0 60000 65536"/>
                    <a:gd name="T5" fmla="*/ 0 60000 65536"/>
                    <a:gd name="T6" fmla="*/ 0 w 72"/>
                    <a:gd name="T7" fmla="*/ 0 h 192"/>
                    <a:gd name="T8" fmla="*/ 72 w 72"/>
                    <a:gd name="T9" fmla="*/ 192 h 192"/>
                  </a:gdLst>
                  <a:ahLst/>
                  <a:cxnLst>
                    <a:cxn ang="T4">
                      <a:pos x="T0" y="T1"/>
                    </a:cxn>
                    <a:cxn ang="T5">
                      <a:pos x="T2" y="T3"/>
                    </a:cxn>
                  </a:cxnLst>
                  <a:rect l="T6" t="T7" r="T8" b="T9"/>
                  <a:pathLst>
                    <a:path w="72" h="192">
                      <a:moveTo>
                        <a:pt x="12" y="0"/>
                      </a:moveTo>
                      <a:cubicBezTo>
                        <a:pt x="24" y="48"/>
                        <a:pt x="72" y="192"/>
                        <a:pt x="0" y="192"/>
                      </a:cubicBezTo>
                    </a:path>
                  </a:pathLst>
                </a:custGeom>
                <a:noFill/>
                <a:ln w="57150">
                  <a:solidFill>
                    <a:srgbClr val="33CC33"/>
                  </a:solidFill>
                  <a:round/>
                  <a:headEnd/>
                  <a:tailEnd/>
                </a:ln>
              </p:spPr>
              <p:txBody>
                <a:bodyPr/>
                <a:lstStyle/>
                <a:p>
                  <a:endParaRPr lang="en-US"/>
                </a:p>
              </p:txBody>
            </p:sp>
          </p:grpSp>
          <p:grpSp>
            <p:nvGrpSpPr>
              <p:cNvPr id="11280" name="Group 45"/>
              <p:cNvGrpSpPr>
                <a:grpSpLocks/>
              </p:cNvGrpSpPr>
              <p:nvPr/>
            </p:nvGrpSpPr>
            <p:grpSpPr bwMode="auto">
              <a:xfrm rot="9942732">
                <a:off x="144" y="3360"/>
                <a:ext cx="768" cy="888"/>
                <a:chOff x="144" y="504"/>
                <a:chExt cx="1512" cy="1488"/>
              </a:xfrm>
            </p:grpSpPr>
            <p:sp>
              <p:nvSpPr>
                <p:cNvPr id="11295" name="Freeform 46"/>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endParaRPr lang="en-US"/>
                </a:p>
              </p:txBody>
            </p:sp>
            <p:sp>
              <p:nvSpPr>
                <p:cNvPr id="11296" name="Freeform 47"/>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p:spPr>
              <p:txBody>
                <a:bodyPr/>
                <a:lstStyle/>
                <a:p>
                  <a:endParaRPr lang="en-US"/>
                </a:p>
              </p:txBody>
            </p:sp>
            <p:sp>
              <p:nvSpPr>
                <p:cNvPr id="11297" name="Freeform 48"/>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endParaRPr lang="en-US"/>
                </a:p>
              </p:txBody>
            </p:sp>
            <p:sp>
              <p:nvSpPr>
                <p:cNvPr id="11298" name="Freeform 49"/>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endParaRPr lang="en-US"/>
                </a:p>
              </p:txBody>
            </p:sp>
            <p:sp>
              <p:nvSpPr>
                <p:cNvPr id="11299" name="Freeform 50"/>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endParaRPr lang="en-US"/>
                </a:p>
              </p:txBody>
            </p:sp>
            <p:sp>
              <p:nvSpPr>
                <p:cNvPr id="11300" name="Oval 51"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p:spPr>
              <p:txBody>
                <a:bodyPr wrap="none" anchor="ctr"/>
                <a:lstStyle/>
                <a:p>
                  <a:endParaRPr lang="en-US">
                    <a:latin typeface="Arial" charset="0"/>
                  </a:endParaRPr>
                </a:p>
              </p:txBody>
            </p:sp>
          </p:grpSp>
          <p:grpSp>
            <p:nvGrpSpPr>
              <p:cNvPr id="11281" name="Group 52"/>
              <p:cNvGrpSpPr>
                <a:grpSpLocks/>
              </p:cNvGrpSpPr>
              <p:nvPr/>
            </p:nvGrpSpPr>
            <p:grpSpPr bwMode="auto">
              <a:xfrm rot="9942732">
                <a:off x="1680" y="2928"/>
                <a:ext cx="768" cy="888"/>
                <a:chOff x="144" y="504"/>
                <a:chExt cx="1512" cy="1488"/>
              </a:xfrm>
            </p:grpSpPr>
            <p:sp>
              <p:nvSpPr>
                <p:cNvPr id="11289" name="Freeform 53"/>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endParaRPr lang="en-US"/>
                </a:p>
              </p:txBody>
            </p:sp>
            <p:sp>
              <p:nvSpPr>
                <p:cNvPr id="11290" name="Freeform 54"/>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p:spPr>
              <p:txBody>
                <a:bodyPr/>
                <a:lstStyle/>
                <a:p>
                  <a:endParaRPr lang="en-US"/>
                </a:p>
              </p:txBody>
            </p:sp>
            <p:sp>
              <p:nvSpPr>
                <p:cNvPr id="11291" name="Freeform 55"/>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endParaRPr lang="en-US"/>
                </a:p>
              </p:txBody>
            </p:sp>
            <p:sp>
              <p:nvSpPr>
                <p:cNvPr id="11292" name="Freeform 56"/>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endParaRPr lang="en-US"/>
                </a:p>
              </p:txBody>
            </p:sp>
            <p:sp>
              <p:nvSpPr>
                <p:cNvPr id="11293" name="Freeform 57"/>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endParaRPr lang="en-US"/>
                </a:p>
              </p:txBody>
            </p:sp>
            <p:sp>
              <p:nvSpPr>
                <p:cNvPr id="11294" name="Oval 58"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p:spPr>
              <p:txBody>
                <a:bodyPr wrap="none" anchor="ctr"/>
                <a:lstStyle/>
                <a:p>
                  <a:endParaRPr lang="en-US">
                    <a:latin typeface="Arial" charset="0"/>
                  </a:endParaRPr>
                </a:p>
              </p:txBody>
            </p:sp>
          </p:grpSp>
          <p:grpSp>
            <p:nvGrpSpPr>
              <p:cNvPr id="11282" name="Group 59"/>
              <p:cNvGrpSpPr>
                <a:grpSpLocks/>
              </p:cNvGrpSpPr>
              <p:nvPr/>
            </p:nvGrpSpPr>
            <p:grpSpPr bwMode="auto">
              <a:xfrm rot="20069967" flipH="1">
                <a:off x="153" y="2297"/>
                <a:ext cx="192" cy="528"/>
                <a:chOff x="480" y="2496"/>
                <a:chExt cx="288" cy="528"/>
              </a:xfrm>
            </p:grpSpPr>
            <p:sp>
              <p:nvSpPr>
                <p:cNvPr id="11283" name="Freeform 60"/>
                <p:cNvSpPr>
                  <a:spLocks/>
                </p:cNvSpPr>
                <p:nvPr/>
              </p:nvSpPr>
              <p:spPr bwMode="auto">
                <a:xfrm>
                  <a:off x="480" y="2496"/>
                  <a:ext cx="288" cy="432"/>
                </a:xfrm>
                <a:custGeom>
                  <a:avLst/>
                  <a:gdLst>
                    <a:gd name="T0" fmla="*/ 165 w 336"/>
                    <a:gd name="T1" fmla="*/ 432 h 816"/>
                    <a:gd name="T2" fmla="*/ 41 w 336"/>
                    <a:gd name="T3" fmla="*/ 407 h 816"/>
                    <a:gd name="T4" fmla="*/ 0 w 336"/>
                    <a:gd name="T5" fmla="*/ 330 h 816"/>
                    <a:gd name="T6" fmla="*/ 0 w 336"/>
                    <a:gd name="T7" fmla="*/ 254 h 816"/>
                    <a:gd name="T8" fmla="*/ 41 w 336"/>
                    <a:gd name="T9" fmla="*/ 178 h 816"/>
                    <a:gd name="T10" fmla="*/ 165 w 336"/>
                    <a:gd name="T11" fmla="*/ 51 h 816"/>
                    <a:gd name="T12" fmla="*/ 247 w 336"/>
                    <a:gd name="T13" fmla="*/ 0 h 816"/>
                    <a:gd name="T14" fmla="*/ 288 w 336"/>
                    <a:gd name="T15" fmla="*/ 102 h 816"/>
                    <a:gd name="T16" fmla="*/ 288 w 336"/>
                    <a:gd name="T17" fmla="*/ 178 h 816"/>
                    <a:gd name="T18" fmla="*/ 288 w 336"/>
                    <a:gd name="T19" fmla="*/ 254 h 816"/>
                    <a:gd name="T20" fmla="*/ 288 w 336"/>
                    <a:gd name="T21" fmla="*/ 305 h 816"/>
                    <a:gd name="T22" fmla="*/ 247 w 336"/>
                    <a:gd name="T23" fmla="*/ 381 h 816"/>
                    <a:gd name="T24" fmla="*/ 165 w 336"/>
                    <a:gd name="T25" fmla="*/ 432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816"/>
                    <a:gd name="T41" fmla="*/ 336 w 33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p:spPr>
              <p:txBody>
                <a:bodyPr/>
                <a:lstStyle/>
                <a:p>
                  <a:endParaRPr lang="en-US"/>
                </a:p>
              </p:txBody>
            </p:sp>
            <p:sp>
              <p:nvSpPr>
                <p:cNvPr id="11284" name="Freeform 61"/>
                <p:cNvSpPr>
                  <a:spLocks/>
                </p:cNvSpPr>
                <p:nvPr/>
              </p:nvSpPr>
              <p:spPr bwMode="auto">
                <a:xfrm>
                  <a:off x="576" y="2527"/>
                  <a:ext cx="128" cy="401"/>
                </a:xfrm>
                <a:custGeom>
                  <a:avLst/>
                  <a:gdLst>
                    <a:gd name="T0" fmla="*/ 0 w 96"/>
                    <a:gd name="T1" fmla="*/ 401 h 480"/>
                    <a:gd name="T2" fmla="*/ 64 w 96"/>
                    <a:gd name="T3" fmla="*/ 241 h 480"/>
                    <a:gd name="T4" fmla="*/ 64 w 96"/>
                    <a:gd name="T5" fmla="*/ 160 h 480"/>
                    <a:gd name="T6" fmla="*/ 128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a:solidFill>
                    <a:schemeClr val="tx1"/>
                  </a:solidFill>
                  <a:round/>
                  <a:headEnd/>
                  <a:tailEnd/>
                </a:ln>
              </p:spPr>
              <p:txBody>
                <a:bodyPr/>
                <a:lstStyle/>
                <a:p>
                  <a:endParaRPr lang="en-US"/>
                </a:p>
              </p:txBody>
            </p:sp>
            <p:sp>
              <p:nvSpPr>
                <p:cNvPr id="11285" name="Freeform 62"/>
                <p:cNvSpPr>
                  <a:spLocks/>
                </p:cNvSpPr>
                <p:nvPr/>
              </p:nvSpPr>
              <p:spPr bwMode="auto">
                <a:xfrm>
                  <a:off x="640" y="2650"/>
                  <a:ext cx="128" cy="124"/>
                </a:xfrm>
                <a:custGeom>
                  <a:avLst/>
                  <a:gdLst>
                    <a:gd name="T0" fmla="*/ 0 w 96"/>
                    <a:gd name="T1" fmla="*/ 124 h 480"/>
                    <a:gd name="T2" fmla="*/ 64 w 96"/>
                    <a:gd name="T3" fmla="*/ 74 h 480"/>
                    <a:gd name="T4" fmla="*/ 64 w 96"/>
                    <a:gd name="T5" fmla="*/ 50 h 480"/>
                    <a:gd name="T6" fmla="*/ 128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a:solidFill>
                    <a:schemeClr val="tx1"/>
                  </a:solidFill>
                  <a:round/>
                  <a:headEnd/>
                  <a:tailEnd/>
                </a:ln>
              </p:spPr>
              <p:txBody>
                <a:bodyPr/>
                <a:lstStyle/>
                <a:p>
                  <a:endParaRPr lang="en-US"/>
                </a:p>
              </p:txBody>
            </p:sp>
            <p:sp>
              <p:nvSpPr>
                <p:cNvPr id="11286" name="Freeform 63"/>
                <p:cNvSpPr>
                  <a:spLocks/>
                </p:cNvSpPr>
                <p:nvPr/>
              </p:nvSpPr>
              <p:spPr bwMode="auto">
                <a:xfrm>
                  <a:off x="544" y="2650"/>
                  <a:ext cx="64" cy="216"/>
                </a:xfrm>
                <a:custGeom>
                  <a:avLst/>
                  <a:gdLst>
                    <a:gd name="T0" fmla="*/ 64 w 96"/>
                    <a:gd name="T1" fmla="*/ 216 h 336"/>
                    <a:gd name="T2" fmla="*/ 8 w 96"/>
                    <a:gd name="T3" fmla="*/ 170 h 336"/>
                    <a:gd name="T4" fmla="*/ 48 w 96"/>
                    <a:gd name="T5" fmla="*/ 123 h 336"/>
                    <a:gd name="T6" fmla="*/ 0 w 96"/>
                    <a:gd name="T7" fmla="*/ 0 h 336"/>
                    <a:gd name="T8" fmla="*/ 0 60000 65536"/>
                    <a:gd name="T9" fmla="*/ 0 60000 65536"/>
                    <a:gd name="T10" fmla="*/ 0 60000 65536"/>
                    <a:gd name="T11" fmla="*/ 0 60000 65536"/>
                    <a:gd name="T12" fmla="*/ 0 w 96"/>
                    <a:gd name="T13" fmla="*/ 0 h 336"/>
                    <a:gd name="T14" fmla="*/ 96 w 96"/>
                    <a:gd name="T15" fmla="*/ 336 h 336"/>
                  </a:gdLst>
                  <a:ahLst/>
                  <a:cxnLst>
                    <a:cxn ang="T8">
                      <a:pos x="T0" y="T1"/>
                    </a:cxn>
                    <a:cxn ang="T9">
                      <a:pos x="T2" y="T3"/>
                    </a:cxn>
                    <a:cxn ang="T10">
                      <a:pos x="T4" y="T5"/>
                    </a:cxn>
                    <a:cxn ang="T11">
                      <a:pos x="T6" y="T7"/>
                    </a:cxn>
                  </a:cxnLst>
                  <a:rect l="T12" t="T13" r="T14" b="T15"/>
                  <a:pathLst>
                    <a:path w="96" h="336">
                      <a:moveTo>
                        <a:pt x="96" y="336"/>
                      </a:moveTo>
                      <a:lnTo>
                        <a:pt x="12" y="264"/>
                      </a:lnTo>
                      <a:lnTo>
                        <a:pt x="72" y="192"/>
                      </a:lnTo>
                      <a:lnTo>
                        <a:pt x="0" y="0"/>
                      </a:lnTo>
                    </a:path>
                  </a:pathLst>
                </a:custGeom>
                <a:noFill/>
                <a:ln w="3175">
                  <a:solidFill>
                    <a:schemeClr val="tx1"/>
                  </a:solidFill>
                  <a:round/>
                  <a:headEnd/>
                  <a:tailEnd/>
                </a:ln>
              </p:spPr>
              <p:txBody>
                <a:bodyPr/>
                <a:lstStyle/>
                <a:p>
                  <a:endParaRPr lang="en-US"/>
                </a:p>
              </p:txBody>
            </p:sp>
            <p:sp>
              <p:nvSpPr>
                <p:cNvPr id="11287" name="Freeform 64"/>
                <p:cNvSpPr>
                  <a:spLocks/>
                </p:cNvSpPr>
                <p:nvPr/>
              </p:nvSpPr>
              <p:spPr bwMode="auto">
                <a:xfrm>
                  <a:off x="624" y="2558"/>
                  <a:ext cx="16" cy="154"/>
                </a:xfrm>
                <a:custGeom>
                  <a:avLst/>
                  <a:gdLst>
                    <a:gd name="T0" fmla="*/ 16 w 24"/>
                    <a:gd name="T1" fmla="*/ 154 h 240"/>
                    <a:gd name="T2" fmla="*/ 0 w 24"/>
                    <a:gd name="T3" fmla="*/ 92 h 240"/>
                    <a:gd name="T4" fmla="*/ 0 w 24"/>
                    <a:gd name="T5" fmla="*/ 62 h 240"/>
                    <a:gd name="T6" fmla="*/ 16 w 24"/>
                    <a:gd name="T7" fmla="*/ 0 h 240"/>
                    <a:gd name="T8" fmla="*/ 0 60000 65536"/>
                    <a:gd name="T9" fmla="*/ 0 60000 65536"/>
                    <a:gd name="T10" fmla="*/ 0 60000 65536"/>
                    <a:gd name="T11" fmla="*/ 0 60000 65536"/>
                    <a:gd name="T12" fmla="*/ 0 w 24"/>
                    <a:gd name="T13" fmla="*/ 0 h 240"/>
                    <a:gd name="T14" fmla="*/ 24 w 24"/>
                    <a:gd name="T15" fmla="*/ 240 h 240"/>
                  </a:gdLst>
                  <a:ahLst/>
                  <a:cxnLst>
                    <a:cxn ang="T8">
                      <a:pos x="T0" y="T1"/>
                    </a:cxn>
                    <a:cxn ang="T9">
                      <a:pos x="T2" y="T3"/>
                    </a:cxn>
                    <a:cxn ang="T10">
                      <a:pos x="T4" y="T5"/>
                    </a:cxn>
                    <a:cxn ang="T11">
                      <a:pos x="T6" y="T7"/>
                    </a:cxn>
                  </a:cxnLst>
                  <a:rect l="T12" t="T13" r="T14" b="T15"/>
                  <a:pathLst>
                    <a:path w="24" h="240">
                      <a:moveTo>
                        <a:pt x="24" y="240"/>
                      </a:moveTo>
                      <a:lnTo>
                        <a:pt x="0" y="144"/>
                      </a:lnTo>
                      <a:lnTo>
                        <a:pt x="0" y="96"/>
                      </a:lnTo>
                      <a:lnTo>
                        <a:pt x="24" y="0"/>
                      </a:lnTo>
                    </a:path>
                  </a:pathLst>
                </a:custGeom>
                <a:noFill/>
                <a:ln w="3175">
                  <a:solidFill>
                    <a:schemeClr val="tx1"/>
                  </a:solidFill>
                  <a:round/>
                  <a:headEnd/>
                  <a:tailEnd/>
                </a:ln>
              </p:spPr>
              <p:txBody>
                <a:bodyPr/>
                <a:lstStyle/>
                <a:p>
                  <a:endParaRPr lang="en-US"/>
                </a:p>
              </p:txBody>
            </p:sp>
            <p:sp>
              <p:nvSpPr>
                <p:cNvPr id="11288" name="Freeform 65"/>
                <p:cNvSpPr>
                  <a:spLocks/>
                </p:cNvSpPr>
                <p:nvPr/>
              </p:nvSpPr>
              <p:spPr bwMode="auto">
                <a:xfrm flipH="1">
                  <a:off x="528" y="2928"/>
                  <a:ext cx="47" cy="96"/>
                </a:xfrm>
                <a:custGeom>
                  <a:avLst/>
                  <a:gdLst>
                    <a:gd name="T0" fmla="*/ 8 w 72"/>
                    <a:gd name="T1" fmla="*/ 0 h 192"/>
                    <a:gd name="T2" fmla="*/ 0 w 72"/>
                    <a:gd name="T3" fmla="*/ 96 h 192"/>
                    <a:gd name="T4" fmla="*/ 0 60000 65536"/>
                    <a:gd name="T5" fmla="*/ 0 60000 65536"/>
                    <a:gd name="T6" fmla="*/ 0 w 72"/>
                    <a:gd name="T7" fmla="*/ 0 h 192"/>
                    <a:gd name="T8" fmla="*/ 72 w 72"/>
                    <a:gd name="T9" fmla="*/ 192 h 192"/>
                  </a:gdLst>
                  <a:ahLst/>
                  <a:cxnLst>
                    <a:cxn ang="T4">
                      <a:pos x="T0" y="T1"/>
                    </a:cxn>
                    <a:cxn ang="T5">
                      <a:pos x="T2" y="T3"/>
                    </a:cxn>
                  </a:cxnLst>
                  <a:rect l="T6" t="T7" r="T8" b="T9"/>
                  <a:pathLst>
                    <a:path w="72" h="192">
                      <a:moveTo>
                        <a:pt x="12" y="0"/>
                      </a:moveTo>
                      <a:cubicBezTo>
                        <a:pt x="24" y="48"/>
                        <a:pt x="72" y="192"/>
                        <a:pt x="0" y="192"/>
                      </a:cubicBezTo>
                    </a:path>
                  </a:pathLst>
                </a:custGeom>
                <a:noFill/>
                <a:ln w="57150">
                  <a:solidFill>
                    <a:srgbClr val="33CC33"/>
                  </a:solidFill>
                  <a:round/>
                  <a:headEnd/>
                  <a:tailEnd/>
                </a:ln>
              </p:spPr>
              <p:txBody>
                <a:bodyPr/>
                <a:lstStyle/>
                <a:p>
                  <a:endParaRPr lang="en-US"/>
                </a:p>
              </p:txBody>
            </p:sp>
          </p:grpSp>
        </p:grpSp>
      </p:grpSp>
      <p:sp>
        <p:nvSpPr>
          <p:cNvPr id="11267" name="Text Box 66"/>
          <p:cNvSpPr txBox="1">
            <a:spLocks noChangeArrowheads="1"/>
          </p:cNvSpPr>
          <p:nvPr/>
        </p:nvSpPr>
        <p:spPr bwMode="auto">
          <a:xfrm>
            <a:off x="1600200" y="2514600"/>
            <a:ext cx="7162800" cy="1754188"/>
          </a:xfrm>
          <a:prstGeom prst="rect">
            <a:avLst/>
          </a:prstGeom>
          <a:noFill/>
          <a:ln w="9525">
            <a:noFill/>
            <a:miter lim="800000"/>
            <a:headEnd/>
            <a:tailEnd/>
          </a:ln>
        </p:spPr>
        <p:txBody>
          <a:bodyPr>
            <a:spAutoFit/>
          </a:bodyPr>
          <a:lstStyle/>
          <a:p>
            <a:pPr eaLnBrk="1" hangingPunct="1">
              <a:spcBef>
                <a:spcPct val="50000"/>
              </a:spcBef>
            </a:pPr>
            <a:r>
              <a:rPr lang="en-US" sz="2400" b="1">
                <a:latin typeface="Arial" charset="0"/>
              </a:rPr>
              <a:t> </a:t>
            </a:r>
            <a:r>
              <a:rPr lang="en-US" sz="2400" i="1" u="sng">
                <a:solidFill>
                  <a:srgbClr val="66FFFF"/>
                </a:solidFill>
                <a:latin typeface="Arial" charset="0"/>
              </a:rPr>
              <a:t>Nội dung</a:t>
            </a:r>
            <a:r>
              <a:rPr lang="en-US" sz="2400" i="1">
                <a:solidFill>
                  <a:srgbClr val="66FFFF"/>
                </a:solidFill>
                <a:latin typeface="Arial" charset="0"/>
              </a:rPr>
              <a:t>:</a:t>
            </a:r>
          </a:p>
          <a:p>
            <a:pPr eaLnBrk="1" hangingPunct="1">
              <a:spcBef>
                <a:spcPct val="50000"/>
              </a:spcBef>
            </a:pPr>
            <a:r>
              <a:rPr lang="en-US" sz="2400" i="1">
                <a:solidFill>
                  <a:srgbClr val="66FFFF"/>
                </a:solidFill>
                <a:latin typeface="Arial" charset="0"/>
              </a:rPr>
              <a:t>   Ca ngợi bộ sưu tập trống đồng đồng Đông Sơn rất phong phú, độc đáo, là niềm tự hào của người Việt Nam.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3585</TotalTime>
  <Words>1286</Words>
  <Application>Microsoft Office PowerPoint</Application>
  <PresentationFormat>On-screen Show (4:3)</PresentationFormat>
  <Paragraphs>149</Paragraphs>
  <Slides>13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Tahoma</vt:lpstr>
      <vt:lpstr>Arial</vt:lpstr>
      <vt:lpstr>Wingdings</vt:lpstr>
      <vt:lpstr>Ocean</vt:lpstr>
      <vt:lpstr>Kiểm tra bài cũ </vt:lpstr>
      <vt:lpstr>Thứ  tư  ngày 12 tháng 01 năm 2011</vt:lpstr>
      <vt:lpstr>Slide 3</vt:lpstr>
      <vt:lpstr>Slide 4</vt:lpstr>
      <vt:lpstr>Slide 5</vt:lpstr>
      <vt:lpstr>Slide 6</vt:lpstr>
      <vt:lpstr>Slide 7</vt:lpstr>
      <vt:lpstr>Slide 8</vt:lpstr>
      <vt:lpstr>Slide 9</vt:lpstr>
      <vt:lpstr>Slide 10</vt:lpstr>
      <vt:lpstr>            THI ĐỌC DIỄN CẢM </vt:lpstr>
      <vt:lpstr>Slide 12</vt:lpstr>
      <vt:lpstr>Slide 13</vt:lpstr>
    </vt:vector>
  </TitlesOfParts>
  <Company>Trường Tiểu học Bê Tông - Hà Nội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Nuoc bi o nhiem</dc:title>
  <dc:subject>Bai 23 - Khoa học 5</dc:subject>
  <dc:creator>Trường Tiểu Học Bê Tông - Hà Nội</dc:creator>
  <cp:keywords>giaovien.net</cp:keywords>
  <cp:lastModifiedBy>CSTeam</cp:lastModifiedBy>
  <cp:revision>186</cp:revision>
  <dcterms:created xsi:type="dcterms:W3CDTF">2007-10-18T06:37:46Z</dcterms:created>
  <dcterms:modified xsi:type="dcterms:W3CDTF">2016-06-30T01:48:26Z</dcterms:modified>
  <cp:category>CENTEA Data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CENTEA Data</vt:lpwstr>
  </property>
</Properties>
</file>